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33CC"/>
    <a:srgbClr val="00FF99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5" d="100"/>
          <a:sy n="95" d="100"/>
        </p:scale>
        <p:origin x="1704" y="108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" y="7809"/>
            <a:ext cx="10691813" cy="668292"/>
          </a:xfrm>
        </p:spPr>
        <p:txBody>
          <a:bodyPr anchor="t">
            <a:normAutofit/>
          </a:bodyPr>
          <a:lstStyle/>
          <a:p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</a:t>
            </a:r>
            <a:r>
              <a:rPr lang="it-IT" sz="2222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GORLA MINORE </a:t>
            </a:r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PRIM.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</a:t>
            </a:r>
            <a:r>
              <a:rPr lang="it-IT" sz="1400">
                <a:solidFill>
                  <a:srgbClr val="0D6930"/>
                </a:solidFill>
                <a:latin typeface="Gotham-Medium"/>
                <a:cs typeface="Gotham-Medium"/>
              </a:rPr>
              <a:t>Scolastico 2025-2026</a:t>
            </a:r>
            <a:endParaRPr lang="it-IT" sz="1400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844103"/>
              </p:ext>
            </p:extLst>
          </p:nvPr>
        </p:nvGraphicFramePr>
        <p:xfrm>
          <a:off x="148319" y="513309"/>
          <a:ext cx="10080536" cy="5830648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7822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94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484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 di besciamella e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 con crema di zucchine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Gnocchi al ragù di carne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Zuppa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856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strapazzate/ frittata al formaggio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 spalmabile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  <a:endParaRPr lang="it-IT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17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 (insalata, pomodori, olive)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 al prezzemolo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 all’olio*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15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484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integrale al ragù di verdure*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Pizza margherita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Ravioli  pomodoro e basilico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basilico, pomodori e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856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Burger vegano* </a:t>
                      </a:r>
                      <a:endParaRPr lang="it-IT" sz="1100" b="0" kern="1200" baseline="0" dirty="0">
                        <a:solidFill>
                          <a:srgbClr val="FF006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615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Erbette* all’olio</a:t>
                      </a:r>
                    </a:p>
                    <a:p>
                      <a:pPr algn="ctr" fontAlgn="ctr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805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615">
                <a:tc rowSpan="6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 di zucchine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integrale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Crema di verdure* con crostini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olio e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di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480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 </a:t>
                      </a:r>
                      <a:endParaRPr lang="it-IT" sz="1100" b="0" kern="1200" baseline="0" dirty="0">
                        <a:solidFill>
                          <a:srgbClr val="FF006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Frittata con formaggio/uova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Provolone </a:t>
                      </a:r>
                      <a:endParaRPr lang="it-IT" sz="1100" b="0" kern="1200" baseline="0" dirty="0">
                        <a:solidFill>
                          <a:srgbClr val="FF006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626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Patate* prezzemolate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514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e 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all’olio*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05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072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Crema di verdure* con riso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Ravioli magro burro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9615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Mozzarella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Merluzzo/ Iimanda* gratinato/a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  <a:r>
                        <a:rPr lang="it-IT" sz="11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Frittata</a:t>
                      </a:r>
                      <a:r>
                        <a:rPr lang="it-IT" sz="1100" b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it-IT" sz="11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05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Patate* al prezzemolo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 all’olio*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805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247671" y="6451679"/>
            <a:ext cx="848626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8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EC84AD-F99A-43D6-AFFE-58C933762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7276</TotalTime>
  <Words>545</Words>
  <Application>Microsoft Office PowerPoint</Application>
  <PresentationFormat>Personalizzato</PresentationFormat>
  <Paragraphs>108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GORLA MINORE PRIM. Primavera- Estate | Anno Scolastico 2025-2026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Luisella Cermisoni</cp:lastModifiedBy>
  <cp:revision>125</cp:revision>
  <cp:lastPrinted>2025-04-24T06:44:57Z</cp:lastPrinted>
  <dcterms:created xsi:type="dcterms:W3CDTF">2019-06-10T07:41:29Z</dcterms:created>
  <dcterms:modified xsi:type="dcterms:W3CDTF">2025-09-18T08:41:33Z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