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78" r:id="rId5"/>
    <p:sldId id="279" r:id="rId6"/>
    <p:sldId id="280" r:id="rId7"/>
    <p:sldId id="265" r:id="rId8"/>
    <p:sldId id="281" r:id="rId9"/>
    <p:sldId id="288" r:id="rId10"/>
    <p:sldId id="289" r:id="rId11"/>
    <p:sldId id="290" r:id="rId12"/>
    <p:sldId id="291" r:id="rId13"/>
    <p:sldId id="268" r:id="rId14"/>
    <p:sldId id="292" r:id="rId15"/>
    <p:sldId id="293" r:id="rId16"/>
    <p:sldId id="294" r:id="rId17"/>
    <p:sldId id="295" r:id="rId18"/>
    <p:sldId id="269" r:id="rId19"/>
    <p:sldId id="272" r:id="rId20"/>
    <p:sldId id="296" r:id="rId21"/>
    <p:sldId id="297" r:id="rId22"/>
    <p:sldId id="298" r:id="rId23"/>
    <p:sldId id="299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0C09C-C666-456D-94AA-61C4942C41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754763F-B422-4636-82A4-B383D1807148}">
      <dgm:prSet phldrT="[Testo]" phldr="1"/>
      <dgm:spPr/>
      <dgm:t>
        <a:bodyPr/>
        <a:lstStyle/>
        <a:p>
          <a:endParaRPr lang="it-IT" dirty="0"/>
        </a:p>
      </dgm:t>
    </dgm:pt>
    <dgm:pt modelId="{F1C4DF63-60CC-4CC4-B8E0-126D3F992436}" type="parTrans" cxnId="{84DE1107-23F0-4F58-981B-0D4B68F5A985}">
      <dgm:prSet/>
      <dgm:spPr/>
      <dgm:t>
        <a:bodyPr/>
        <a:lstStyle/>
        <a:p>
          <a:endParaRPr lang="it-IT"/>
        </a:p>
      </dgm:t>
    </dgm:pt>
    <dgm:pt modelId="{F191238A-4536-44C9-B4F3-3F464B815BF3}" type="sibTrans" cxnId="{84DE1107-23F0-4F58-981B-0D4B68F5A985}">
      <dgm:prSet/>
      <dgm:spPr/>
      <dgm:t>
        <a:bodyPr/>
        <a:lstStyle/>
        <a:p>
          <a:endParaRPr lang="it-IT"/>
        </a:p>
      </dgm:t>
    </dgm:pt>
    <dgm:pt modelId="{CEA280E8-F02C-4911-B98E-CD2352A8F29D}">
      <dgm:prSet phldrT="[Testo]"/>
      <dgm:spPr/>
      <dgm:t>
        <a:bodyPr/>
        <a:lstStyle/>
        <a:p>
          <a:endParaRPr lang="it-IT" dirty="0"/>
        </a:p>
      </dgm:t>
    </dgm:pt>
    <dgm:pt modelId="{F9850389-684C-4E6E-8A8E-7D138E9BCF65}" type="parTrans" cxnId="{FCE82515-FB32-45FF-96A9-F0F1E4B1BA70}">
      <dgm:prSet/>
      <dgm:spPr/>
      <dgm:t>
        <a:bodyPr/>
        <a:lstStyle/>
        <a:p>
          <a:endParaRPr lang="it-IT"/>
        </a:p>
      </dgm:t>
    </dgm:pt>
    <dgm:pt modelId="{3EA380D2-4377-4CEF-A5BB-C93AC4659902}" type="sibTrans" cxnId="{FCE82515-FB32-45FF-96A9-F0F1E4B1BA70}">
      <dgm:prSet/>
      <dgm:spPr/>
      <dgm:t>
        <a:bodyPr/>
        <a:lstStyle/>
        <a:p>
          <a:endParaRPr lang="it-IT"/>
        </a:p>
      </dgm:t>
    </dgm:pt>
    <dgm:pt modelId="{343A59BB-8BEC-4F89-A82A-765B0142C0C6}">
      <dgm:prSet phldrT="[Testo]" phldr="1"/>
      <dgm:spPr/>
      <dgm:t>
        <a:bodyPr/>
        <a:lstStyle/>
        <a:p>
          <a:endParaRPr lang="it-IT" dirty="0"/>
        </a:p>
      </dgm:t>
    </dgm:pt>
    <dgm:pt modelId="{6A862FBC-942E-4C66-A9F5-2AA51F023F14}" type="parTrans" cxnId="{88824801-05DB-47DB-83AC-9E8136DE5C25}">
      <dgm:prSet/>
      <dgm:spPr/>
      <dgm:t>
        <a:bodyPr/>
        <a:lstStyle/>
        <a:p>
          <a:endParaRPr lang="it-IT"/>
        </a:p>
      </dgm:t>
    </dgm:pt>
    <dgm:pt modelId="{18583A7E-E65A-4014-AC47-BAFB2B06800F}" type="sibTrans" cxnId="{88824801-05DB-47DB-83AC-9E8136DE5C25}">
      <dgm:prSet/>
      <dgm:spPr/>
      <dgm:t>
        <a:bodyPr/>
        <a:lstStyle/>
        <a:p>
          <a:endParaRPr lang="it-IT"/>
        </a:p>
      </dgm:t>
    </dgm:pt>
    <dgm:pt modelId="{D311CC97-8DC6-42C1-A658-DBF6A07D02CF}">
      <dgm:prSet/>
      <dgm:spPr/>
      <dgm:t>
        <a:bodyPr/>
        <a:lstStyle/>
        <a:p>
          <a:r>
            <a:rPr lang="it-IT" dirty="0"/>
            <a:t>Discipline di area linguistica o umanistica </a:t>
          </a:r>
        </a:p>
      </dgm:t>
    </dgm:pt>
    <dgm:pt modelId="{A9359DDF-CDFE-4FCD-9344-6D259F8525A9}" type="parTrans" cxnId="{3B0AFC9B-1E59-43C3-B825-237316DFCCA5}">
      <dgm:prSet/>
      <dgm:spPr/>
      <dgm:t>
        <a:bodyPr/>
        <a:lstStyle/>
        <a:p>
          <a:endParaRPr lang="it-IT"/>
        </a:p>
      </dgm:t>
    </dgm:pt>
    <dgm:pt modelId="{91B16955-72DB-46C7-8D69-D476676E75B0}" type="sibTrans" cxnId="{3B0AFC9B-1E59-43C3-B825-237316DFCCA5}">
      <dgm:prSet/>
      <dgm:spPr/>
      <dgm:t>
        <a:bodyPr/>
        <a:lstStyle/>
        <a:p>
          <a:endParaRPr lang="it-IT"/>
        </a:p>
      </dgm:t>
    </dgm:pt>
    <dgm:pt modelId="{1078B572-14B3-49AC-8233-08128DFE254E}">
      <dgm:prSet/>
      <dgm:spPr/>
      <dgm:t>
        <a:bodyPr/>
        <a:lstStyle/>
        <a:p>
          <a:r>
            <a:rPr lang="it-IT" dirty="0"/>
            <a:t>Discipline di area scientifica o tecnologica  </a:t>
          </a:r>
        </a:p>
      </dgm:t>
    </dgm:pt>
    <dgm:pt modelId="{B5C5A303-B3CF-49A0-8AFA-76DFF181F64A}" type="parTrans" cxnId="{CF0CD337-B209-4DB9-92BE-A10A7CF97AA9}">
      <dgm:prSet/>
      <dgm:spPr/>
      <dgm:t>
        <a:bodyPr/>
        <a:lstStyle/>
        <a:p>
          <a:endParaRPr lang="it-IT"/>
        </a:p>
      </dgm:t>
    </dgm:pt>
    <dgm:pt modelId="{22B57051-242F-4DDB-A603-B38931B2D533}" type="sibTrans" cxnId="{CF0CD337-B209-4DB9-92BE-A10A7CF97AA9}">
      <dgm:prSet/>
      <dgm:spPr/>
      <dgm:t>
        <a:bodyPr/>
        <a:lstStyle/>
        <a:p>
          <a:endParaRPr lang="it-IT"/>
        </a:p>
      </dgm:t>
    </dgm:pt>
    <dgm:pt modelId="{5EE84C2C-3F1D-4689-BB34-C748DE5F68B3}" type="pres">
      <dgm:prSet presAssocID="{3C30C09C-C666-456D-94AA-61C4942C4132}" presName="linear" presStyleCnt="0">
        <dgm:presLayoutVars>
          <dgm:animLvl val="lvl"/>
          <dgm:resizeHandles val="exact"/>
        </dgm:presLayoutVars>
      </dgm:prSet>
      <dgm:spPr/>
    </dgm:pt>
    <dgm:pt modelId="{5A72BE55-C036-491B-843E-FB6222152528}" type="pres">
      <dgm:prSet presAssocID="{3754763F-B422-4636-82A4-B383D1807148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B3BD530-955E-4CD4-AA8C-82064CA0DFCA}" type="pres">
      <dgm:prSet presAssocID="{3754763F-B422-4636-82A4-B383D1807148}" presName="childText" presStyleLbl="revTx" presStyleIdx="0" presStyleCnt="1">
        <dgm:presLayoutVars>
          <dgm:bulletEnabled val="1"/>
        </dgm:presLayoutVars>
      </dgm:prSet>
      <dgm:spPr/>
    </dgm:pt>
    <dgm:pt modelId="{AB61C6EE-D60F-40C0-A1E7-E6CD1F530CCB}" type="pres">
      <dgm:prSet presAssocID="{D311CC97-8DC6-42C1-A658-DBF6A07D02CF}" presName="parentText" presStyleLbl="node1" presStyleIdx="1" presStyleCnt="4" custLinFactY="-146774" custLinFactNeighborX="11798" custLinFactNeighborY="-200000">
        <dgm:presLayoutVars>
          <dgm:chMax val="0"/>
          <dgm:bulletEnabled val="1"/>
        </dgm:presLayoutVars>
      </dgm:prSet>
      <dgm:spPr/>
    </dgm:pt>
    <dgm:pt modelId="{4E1F15A0-6330-4404-AEF2-691247B01A94}" type="pres">
      <dgm:prSet presAssocID="{91B16955-72DB-46C7-8D69-D476676E75B0}" presName="spacer" presStyleCnt="0"/>
      <dgm:spPr/>
    </dgm:pt>
    <dgm:pt modelId="{D06DD3A5-39A9-4629-84AA-E31BC0B3A6EC}" type="pres">
      <dgm:prSet presAssocID="{343A59BB-8BEC-4F89-A82A-765B0142C0C6}" presName="parentText" presStyleLbl="node1" presStyleIdx="2" presStyleCnt="4" custLinFactY="-55589" custLinFactNeighborX="-207" custLinFactNeighborY="-100000">
        <dgm:presLayoutVars>
          <dgm:chMax val="0"/>
          <dgm:bulletEnabled val="1"/>
        </dgm:presLayoutVars>
      </dgm:prSet>
      <dgm:spPr/>
    </dgm:pt>
    <dgm:pt modelId="{FB3C7F46-BD3B-4C52-B57D-9813D7DD8FA6}" type="pres">
      <dgm:prSet presAssocID="{18583A7E-E65A-4014-AC47-BAFB2B06800F}" presName="spacer" presStyleCnt="0"/>
      <dgm:spPr/>
    </dgm:pt>
    <dgm:pt modelId="{D9F51CE8-B2FA-4D4A-A064-4272296ECEFA}" type="pres">
      <dgm:prSet presAssocID="{1078B572-14B3-49AC-8233-08128DFE254E}" presName="parentText" presStyleLbl="node1" presStyleIdx="3" presStyleCnt="4" custLinFactY="-155589" custLinFactNeighborX="-207" custLinFactNeighborY="-200000">
        <dgm:presLayoutVars>
          <dgm:chMax val="0"/>
          <dgm:bulletEnabled val="1"/>
        </dgm:presLayoutVars>
      </dgm:prSet>
      <dgm:spPr/>
    </dgm:pt>
  </dgm:ptLst>
  <dgm:cxnLst>
    <dgm:cxn modelId="{88824801-05DB-47DB-83AC-9E8136DE5C25}" srcId="{3C30C09C-C666-456D-94AA-61C4942C4132}" destId="{343A59BB-8BEC-4F89-A82A-765B0142C0C6}" srcOrd="2" destOrd="0" parTransId="{6A862FBC-942E-4C66-A9F5-2AA51F023F14}" sibTransId="{18583A7E-E65A-4014-AC47-BAFB2B06800F}"/>
    <dgm:cxn modelId="{84DE1107-23F0-4F58-981B-0D4B68F5A985}" srcId="{3C30C09C-C666-456D-94AA-61C4942C4132}" destId="{3754763F-B422-4636-82A4-B383D1807148}" srcOrd="0" destOrd="0" parTransId="{F1C4DF63-60CC-4CC4-B8E0-126D3F992436}" sibTransId="{F191238A-4536-44C9-B4F3-3F464B815BF3}"/>
    <dgm:cxn modelId="{B3187D0C-CEFC-4E1D-8EEE-F49370FE8D4B}" type="presOf" srcId="{1078B572-14B3-49AC-8233-08128DFE254E}" destId="{D9F51CE8-B2FA-4D4A-A064-4272296ECEFA}" srcOrd="0" destOrd="0" presId="urn:microsoft.com/office/officeart/2005/8/layout/vList2"/>
    <dgm:cxn modelId="{FCE82515-FB32-45FF-96A9-F0F1E4B1BA70}" srcId="{3754763F-B422-4636-82A4-B383D1807148}" destId="{CEA280E8-F02C-4911-B98E-CD2352A8F29D}" srcOrd="0" destOrd="0" parTransId="{F9850389-684C-4E6E-8A8E-7D138E9BCF65}" sibTransId="{3EA380D2-4377-4CEF-A5BB-C93AC4659902}"/>
    <dgm:cxn modelId="{CF0CD337-B209-4DB9-92BE-A10A7CF97AA9}" srcId="{3C30C09C-C666-456D-94AA-61C4942C4132}" destId="{1078B572-14B3-49AC-8233-08128DFE254E}" srcOrd="3" destOrd="0" parTransId="{B5C5A303-B3CF-49A0-8AFA-76DFF181F64A}" sibTransId="{22B57051-242F-4DDB-A603-B38931B2D533}"/>
    <dgm:cxn modelId="{DD61343B-E7FF-4EDA-92AF-62AA0E64C5F0}" type="presOf" srcId="{343A59BB-8BEC-4F89-A82A-765B0142C0C6}" destId="{D06DD3A5-39A9-4629-84AA-E31BC0B3A6EC}" srcOrd="0" destOrd="0" presId="urn:microsoft.com/office/officeart/2005/8/layout/vList2"/>
    <dgm:cxn modelId="{21864C54-BF76-4B3B-BAB3-94E8A8898300}" type="presOf" srcId="{CEA280E8-F02C-4911-B98E-CD2352A8F29D}" destId="{FB3BD530-955E-4CD4-AA8C-82064CA0DFCA}" srcOrd="0" destOrd="0" presId="urn:microsoft.com/office/officeart/2005/8/layout/vList2"/>
    <dgm:cxn modelId="{3B0AFC9B-1E59-43C3-B825-237316DFCCA5}" srcId="{3C30C09C-C666-456D-94AA-61C4942C4132}" destId="{D311CC97-8DC6-42C1-A658-DBF6A07D02CF}" srcOrd="1" destOrd="0" parTransId="{A9359DDF-CDFE-4FCD-9344-6D259F8525A9}" sibTransId="{91B16955-72DB-46C7-8D69-D476676E75B0}"/>
    <dgm:cxn modelId="{4B786B9D-999E-40DD-90AB-8E969D0CEE57}" type="presOf" srcId="{3754763F-B422-4636-82A4-B383D1807148}" destId="{5A72BE55-C036-491B-843E-FB6222152528}" srcOrd="0" destOrd="0" presId="urn:microsoft.com/office/officeart/2005/8/layout/vList2"/>
    <dgm:cxn modelId="{2C6E67F2-A9AB-43B0-8DD3-E4044DD1D0B2}" type="presOf" srcId="{D311CC97-8DC6-42C1-A658-DBF6A07D02CF}" destId="{AB61C6EE-D60F-40C0-A1E7-E6CD1F530CCB}" srcOrd="0" destOrd="0" presId="urn:microsoft.com/office/officeart/2005/8/layout/vList2"/>
    <dgm:cxn modelId="{6AF00CF5-E944-43AC-B017-97D072F7A7DB}" type="presOf" srcId="{3C30C09C-C666-456D-94AA-61C4942C4132}" destId="{5EE84C2C-3F1D-4689-BB34-C748DE5F68B3}" srcOrd="0" destOrd="0" presId="urn:microsoft.com/office/officeart/2005/8/layout/vList2"/>
    <dgm:cxn modelId="{4C6FFA28-C9CD-4BE3-87AC-31241697116A}" type="presParOf" srcId="{5EE84C2C-3F1D-4689-BB34-C748DE5F68B3}" destId="{5A72BE55-C036-491B-843E-FB6222152528}" srcOrd="0" destOrd="0" presId="urn:microsoft.com/office/officeart/2005/8/layout/vList2"/>
    <dgm:cxn modelId="{232577D5-9B4D-4BE2-AC6C-B410FA0A9504}" type="presParOf" srcId="{5EE84C2C-3F1D-4689-BB34-C748DE5F68B3}" destId="{FB3BD530-955E-4CD4-AA8C-82064CA0DFCA}" srcOrd="1" destOrd="0" presId="urn:microsoft.com/office/officeart/2005/8/layout/vList2"/>
    <dgm:cxn modelId="{516C7F46-8C39-446C-B8C3-BAC5786CA431}" type="presParOf" srcId="{5EE84C2C-3F1D-4689-BB34-C748DE5F68B3}" destId="{AB61C6EE-D60F-40C0-A1E7-E6CD1F530CCB}" srcOrd="2" destOrd="0" presId="urn:microsoft.com/office/officeart/2005/8/layout/vList2"/>
    <dgm:cxn modelId="{918D0C31-044D-4974-B7D3-9CC3421E1056}" type="presParOf" srcId="{5EE84C2C-3F1D-4689-BB34-C748DE5F68B3}" destId="{4E1F15A0-6330-4404-AEF2-691247B01A94}" srcOrd="3" destOrd="0" presId="urn:microsoft.com/office/officeart/2005/8/layout/vList2"/>
    <dgm:cxn modelId="{D0F69BF4-E699-4CE7-BD0E-503A3C7684F6}" type="presParOf" srcId="{5EE84C2C-3F1D-4689-BB34-C748DE5F68B3}" destId="{D06DD3A5-39A9-4629-84AA-E31BC0B3A6EC}" srcOrd="4" destOrd="0" presId="urn:microsoft.com/office/officeart/2005/8/layout/vList2"/>
    <dgm:cxn modelId="{EA02FBB0-E3E6-41FF-A278-FFCCA41EE4A1}" type="presParOf" srcId="{5EE84C2C-3F1D-4689-BB34-C748DE5F68B3}" destId="{FB3C7F46-BD3B-4C52-B57D-9813D7DD8FA6}" srcOrd="5" destOrd="0" presId="urn:microsoft.com/office/officeart/2005/8/layout/vList2"/>
    <dgm:cxn modelId="{6838DB2B-1452-4849-BDDD-B3174ECD435E}" type="presParOf" srcId="{5EE84C2C-3F1D-4689-BB34-C748DE5F68B3}" destId="{D9F51CE8-B2FA-4D4A-A064-4272296ECEF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2BE55-C036-491B-843E-FB6222152528}">
      <dsp:nvSpPr>
        <dsp:cNvPr id="0" name=""/>
        <dsp:cNvSpPr/>
      </dsp:nvSpPr>
      <dsp:spPr>
        <a:xfrm>
          <a:off x="0" y="18718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 dirty="0"/>
        </a:p>
      </dsp:txBody>
      <dsp:txXfrm>
        <a:off x="38838" y="57556"/>
        <a:ext cx="4050979" cy="717924"/>
      </dsp:txXfrm>
    </dsp:sp>
    <dsp:sp modelId="{FB3BD530-955E-4CD4-AA8C-82064CA0DFCA}">
      <dsp:nvSpPr>
        <dsp:cNvPr id="0" name=""/>
        <dsp:cNvSpPr/>
      </dsp:nvSpPr>
      <dsp:spPr>
        <a:xfrm>
          <a:off x="0" y="814318"/>
          <a:ext cx="4128655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85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it-IT" sz="1600" kern="1200" dirty="0"/>
        </a:p>
      </dsp:txBody>
      <dsp:txXfrm>
        <a:off x="0" y="814318"/>
        <a:ext cx="4128655" cy="331200"/>
      </dsp:txXfrm>
    </dsp:sp>
    <dsp:sp modelId="{AB61C6EE-D60F-40C0-A1E7-E6CD1F530CCB}">
      <dsp:nvSpPr>
        <dsp:cNvPr id="0" name=""/>
        <dsp:cNvSpPr/>
      </dsp:nvSpPr>
      <dsp:spPr>
        <a:xfrm>
          <a:off x="0" y="0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Discipline di area linguistica o umanistica </a:t>
          </a:r>
        </a:p>
      </dsp:txBody>
      <dsp:txXfrm>
        <a:off x="38838" y="38838"/>
        <a:ext cx="4050979" cy="717924"/>
      </dsp:txXfrm>
    </dsp:sp>
    <dsp:sp modelId="{D06DD3A5-39A9-4629-84AA-E31BC0B3A6EC}">
      <dsp:nvSpPr>
        <dsp:cNvPr id="0" name=""/>
        <dsp:cNvSpPr/>
      </dsp:nvSpPr>
      <dsp:spPr>
        <a:xfrm>
          <a:off x="0" y="1498852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 dirty="0"/>
        </a:p>
      </dsp:txBody>
      <dsp:txXfrm>
        <a:off x="38838" y="1537690"/>
        <a:ext cx="4050979" cy="717924"/>
      </dsp:txXfrm>
    </dsp:sp>
    <dsp:sp modelId="{D9F51CE8-B2FA-4D4A-A064-4272296ECEFA}">
      <dsp:nvSpPr>
        <dsp:cNvPr id="0" name=""/>
        <dsp:cNvSpPr/>
      </dsp:nvSpPr>
      <dsp:spPr>
        <a:xfrm>
          <a:off x="0" y="1498852"/>
          <a:ext cx="4128655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Discipline di area scientifica o tecnologica  </a:t>
          </a:r>
        </a:p>
      </dsp:txBody>
      <dsp:txXfrm>
        <a:off x="38838" y="1537690"/>
        <a:ext cx="4050979" cy="717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9D07B1-D726-9F7A-F87F-D094D2008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C02540-8624-41B8-8F61-78EF725C6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F9B81A-A30B-FB8D-A6B3-90D7A820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A84F61-D6AD-F1F5-65F6-D312C814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55ECBB-F792-0FB6-2FB2-8098D1A1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83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59B56-4FAC-B3EA-944F-8B03E0CE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D8E9C6-68D5-D960-E9A8-8C9746E7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8BCAD-1B69-9BCF-F0F5-D6EAD565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17488-4453-2057-32DF-164F2BE0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76EF11-3313-3F62-F76E-5099E7AF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1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F6644-980C-F96F-9A09-54DE6AFE1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35535F-BF4B-E0AB-9F19-27D55A1E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54A0CE-8CD7-7774-49F7-8E30D4D0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FB948-3239-DED9-06C5-425683C5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1DCE2D-75C1-C477-2C74-2374271E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726319-1404-CA6A-9859-9C071793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DCCC23-21A6-4AB0-EF8D-A1B9EE2E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A016C-019D-D9E0-8711-3D44E19A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DB6F1C-19AC-C93B-B12F-3B541E95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0FDD10-A280-EC7A-BED1-D9E3ED9D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AC7F8B-B7D8-3F4A-A8DE-F657CB89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D43C4-E793-BCCE-2277-B6062C37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F4CFF-0656-9A02-91B6-90A6DA4DF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899B2B-755B-490C-BEAC-5DA5C5B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86966C-844A-9626-0DFA-1F8DD328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3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99AB5-97A9-5755-5BBD-A9656B1A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DB0DEA-5F69-9FF1-84DA-370BD93A1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C07CF12-2E79-64CE-E6D8-08C26197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2C57DE-B2C4-8518-462E-9280FAE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C7A59C-7247-8100-AA89-6447060F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5F57A5-73EF-06DC-3B64-799D4EC5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9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4948D0-CCF2-0207-3596-4953D42F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0B5C37-7A29-2927-931E-029F97A2B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710AC5-B0A4-E16F-1EFF-9D8DCB70B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6C5A22-9CF6-1496-BF39-C80AFB817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512842-6DE5-67E2-FF4A-67B7B62B1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392F4AE-1172-7304-E462-7F91395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3C49A-39E7-0A0A-D051-6D7D5AE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42A912-C2C3-ACBB-3660-2F561CE0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A81B1-2627-CA80-3FC1-7394DAC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72D730-AA48-B13C-3949-5E5F4380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54A3C0-D3C8-573B-2715-3E9056BA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3F46837-1507-BA11-6433-B93FA1BA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F95E2F0-1097-85A8-6925-9EB4CE10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E0FA520-7530-9A86-BBA4-F9F41C92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9923C-6863-42D9-023E-CDD78F19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30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F1EAF7-365C-B075-38D0-2C272D96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B10DE-6D15-DFCF-267D-3A834E37E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93BF79-BE24-6B4C-B259-B497EB85F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1D4EEC-AC90-4701-E093-DAF72ED0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BD7D06-FBF7-10EB-5D1E-1CEF0548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39BB2F-EC37-9317-2AC5-5311EB119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70F55-A37E-6D58-D959-2329D1C2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17BAFC-2EEF-FF7B-1188-8063F0973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8C07DE-0039-1384-0F12-1DB21BCF6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D99354-3E50-02F1-9A1E-6BD1ADA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11E8C-7812-3CE4-7CD0-273B2C40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C1E10B-42CF-BB74-7243-105B93C6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9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206CC7-1FD2-3BC5-8850-6693E55B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13B09F-ADCC-575E-5674-0CC9DE3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13E631-4183-F8FD-CD1E-9FBBF2710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61728F-B8E1-524C-F70B-F8738D8FE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4EB8D-96A3-F2E3-6D79-B2F38BDFE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7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" r="7972" b="-2"/>
          <a:stretch/>
        </p:blipFill>
        <p:spPr bwMode="auto">
          <a:xfrm>
            <a:off x="4031974" y="8920"/>
            <a:ext cx="8160026" cy="687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FD89256B-20A2-432E-668F-943F20FD16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4279" y="2493068"/>
            <a:ext cx="3616852" cy="3232678"/>
          </a:xfrm>
        </p:spPr>
        <p:txBody>
          <a:bodyPr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sz="220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  <a:t>AUTOVALUTAZIONE D’ISTITUTO</a:t>
            </a:r>
            <a:b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G.Parini</a:t>
            </a: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Gorla Minore</a:t>
            </a: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endParaRPr lang="it-IT" altLang="it-IT" sz="2200" i="1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2D62A9-6507-634F-46EE-CFA7ED6DEC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297882" y="2610059"/>
            <a:ext cx="7298761" cy="2662696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tabLst>
                <a:tab pos="92075" algn="l"/>
              </a:tabLst>
              <a:defRPr/>
            </a:pPr>
            <a:endParaRPr lang="it-IT" altLang="it-IT" sz="58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spcAft>
                <a:spcPts val="1800"/>
              </a:spcAft>
              <a:tabLst>
                <a:tab pos="92075" algn="l"/>
              </a:tabLst>
              <a:defRPr/>
            </a:pPr>
            <a:r>
              <a:rPr lang="it-IT" altLang="it-IT" sz="5800" dirty="0">
                <a:solidFill>
                  <a:srgbClr val="002060"/>
                </a:solidFill>
                <a:latin typeface="Century Gothic" panose="020B0502020202020204" pitchFamily="34" charset="0"/>
              </a:rPr>
              <a:t>Questionario Docenti</a:t>
            </a:r>
          </a:p>
          <a:p>
            <a:pPr eaLnBrk="1" fontAlgn="auto" hangingPunct="1"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51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Primaria e Secondaria di Primo Grado</a:t>
            </a:r>
          </a:p>
          <a:p>
            <a:pPr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fontAlgn="auto" hangingPunct="1">
              <a:defRPr/>
            </a:pP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t-IT" altLang="it-IT" sz="3800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a.s.</a:t>
            </a: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2024/2025</a:t>
            </a:r>
          </a:p>
          <a:p>
            <a:pPr eaLnBrk="1" fontAlgn="auto" hangingPunct="1">
              <a:defRPr/>
            </a:pPr>
            <a:endParaRPr lang="it-IT" altLang="it-IT" sz="2800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903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423169" y="458459"/>
            <a:ext cx="11057629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 descr="Grafico delle risposte di Moduli. Titolo della domanda: Quanto ritiene proficua l&amp;apos;interazione docente-alunni?. Numero di risposte: 104 risposte.">
            <a:extLst>
              <a:ext uri="{FF2B5EF4-FFF2-40B4-BE49-F238E27FC236}">
                <a16:creationId xmlns:a16="http://schemas.microsoft.com/office/drawing/2014/main" id="{B287A140-EA3A-C372-0243-D4FA21272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99" y="1503664"/>
            <a:ext cx="9615055" cy="437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902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423171" y="458459"/>
            <a:ext cx="10934093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4" name="Picture 6" descr="Grafico delle risposte di Moduli. Titolo della domanda: Come giudica l&amp;apos;impegno profuso dai suoi studenti? &#10;. Numero di risposte: 104 risposte.">
            <a:extLst>
              <a:ext uri="{FF2B5EF4-FFF2-40B4-BE49-F238E27FC236}">
                <a16:creationId xmlns:a16="http://schemas.microsoft.com/office/drawing/2014/main" id="{E88E9168-CD64-5728-6D60-9B1D01496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389621"/>
            <a:ext cx="1006763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26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423170" y="458459"/>
            <a:ext cx="11279302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Grafico delle risposte di Moduli. Titolo della domanda: Le scelte dei docenti sono uniformi e condivise nel perseguire finalità e obiettivi?. Numero di risposte: 103 risposte.">
            <a:extLst>
              <a:ext uri="{FF2B5EF4-FFF2-40B4-BE49-F238E27FC236}">
                <a16:creationId xmlns:a16="http://schemas.microsoft.com/office/drawing/2014/main" id="{AF554966-9F9A-F122-94D6-1B79A8BB6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02" y="1360904"/>
            <a:ext cx="979728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200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296731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4" descr="Grafico delle risposte di Moduli. Titolo della domanda: Giudica soddisfacente il funzionamento degli organi collegiali e delle commissioni?. Numero di risposte: 104 risposte.">
            <a:extLst>
              <a:ext uri="{FF2B5EF4-FFF2-40B4-BE49-F238E27FC236}">
                <a16:creationId xmlns:a16="http://schemas.microsoft.com/office/drawing/2014/main" id="{8299F05C-6636-DA71-F433-B7D1E7A09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94" y="1403927"/>
            <a:ext cx="10218815" cy="416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24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302503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0" name="Picture 6" descr="Grafico delle risposte di Moduli. Titolo della domanda: Ritiene efficace la modalità di assegnazione di ruoli e incarichi ?. Numero di risposte: 103 risposte.">
            <a:extLst>
              <a:ext uri="{FF2B5EF4-FFF2-40B4-BE49-F238E27FC236}">
                <a16:creationId xmlns:a16="http://schemas.microsoft.com/office/drawing/2014/main" id="{EC5DC26D-77ED-32D6-580D-848388281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94" y="1394691"/>
            <a:ext cx="10144923" cy="42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992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203212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2" name="Picture 8" descr="Grafico delle risposte di Moduli. Titolo della domanda: Le relazioni tra personale docente e ATA sono proficue?. Numero di risposte: 103 risposte.">
            <a:extLst>
              <a:ext uri="{FF2B5EF4-FFF2-40B4-BE49-F238E27FC236}">
                <a16:creationId xmlns:a16="http://schemas.microsoft.com/office/drawing/2014/main" id="{6BF9DABC-8C8B-C596-E396-11A25D7C6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39" y="1504519"/>
            <a:ext cx="10037433" cy="423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257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121172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4" name="Picture 10" descr="Grafico delle risposte di Moduli. Titolo della domanda: E&amp;apos; soddisfatto del clima scolastico?. Numero di risposte: 104 risposte.">
            <a:extLst>
              <a:ext uri="{FF2B5EF4-FFF2-40B4-BE49-F238E27FC236}">
                <a16:creationId xmlns:a16="http://schemas.microsoft.com/office/drawing/2014/main" id="{0A9677F9-414E-4B0E-52FE-DD49D676E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13" y="1566247"/>
            <a:ext cx="10004305" cy="417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990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025412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2" descr="Grafico delle risposte di Moduli. Titolo della domanda: Ritiene esaustivo il Piano dell&amp;apos;Offerta Formativa?. Numero di risposte: 104 risposte.">
            <a:extLst>
              <a:ext uri="{FF2B5EF4-FFF2-40B4-BE49-F238E27FC236}">
                <a16:creationId xmlns:a16="http://schemas.microsoft.com/office/drawing/2014/main" id="{C1365E55-AB3C-CDD6-231A-F36CA9B36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83" y="1594339"/>
            <a:ext cx="9498360" cy="402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121172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Grafico delle risposte di Moduli. Titolo della domanda: Valuta soddisfacente la realizzazione delle azioni progettate?. Numero di risposte: 104 risposte.">
            <a:extLst>
              <a:ext uri="{FF2B5EF4-FFF2-40B4-BE49-F238E27FC236}">
                <a16:creationId xmlns:a16="http://schemas.microsoft.com/office/drawing/2014/main" id="{34D71CC2-948C-9F63-321B-C58604DA0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95" y="1643119"/>
            <a:ext cx="9821650" cy="409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558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538358"/>
            <a:ext cx="11121555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4" descr="Grafico delle risposte di Moduli. Titolo della domanda: Ambiti nei quali suggerire proposte di aggiornamento. Numero di risposte: 101 risposte.">
            <a:extLst>
              <a:ext uri="{FF2B5EF4-FFF2-40B4-BE49-F238E27FC236}">
                <a16:creationId xmlns:a16="http://schemas.microsoft.com/office/drawing/2014/main" id="{16305B48-73EA-00FC-2678-9EE80B8D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877" y="1503663"/>
            <a:ext cx="9426396" cy="415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629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3958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endParaRPr lang="it-IT" sz="2800" b="0" i="0" dirty="0">
              <a:solidFill>
                <a:schemeClr val="accent1">
                  <a:lumMod val="50000"/>
                </a:schemeClr>
              </a:solidFill>
              <a:effectLst/>
              <a:latin typeface="Century Gothic" panose="020B0502020202020204" pitchFamily="34" charset="0"/>
            </a:endParaRPr>
          </a:p>
          <a:p>
            <a:pPr algn="ctr">
              <a:spcAft>
                <a:spcPct val="20000"/>
              </a:spcAft>
            </a:pPr>
            <a:r>
              <a:rPr lang="it-IT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Nell'ottica di una sempre più attiva collaborazione e trasparenza, </a:t>
            </a: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anche quest’anno si è ritenuto opportuno acquisire informazioni utili con la consueta finalità di individuare strategie </a:t>
            </a:r>
            <a:r>
              <a:rPr lang="it-IT" altLang="it-IT" sz="28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 miglioramento. </a:t>
            </a: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448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0960758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6" descr="Grafico delle risposte di Moduli. Titolo della domanda: Le attrezzature tecnologiche sono adeguate alle necessità didattiche?. Numero di risposte: 103 risposte.">
            <a:extLst>
              <a:ext uri="{FF2B5EF4-FFF2-40B4-BE49-F238E27FC236}">
                <a16:creationId xmlns:a16="http://schemas.microsoft.com/office/drawing/2014/main" id="{4212B86F-0453-0268-BAA9-2DBA9048F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26" y="1351592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451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016176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8" descr="Grafico delle risposte di Moduli. Titolo della domanda: Sicurezza e funzionalità. Numero di risposte: 103 risposte.">
            <a:extLst>
              <a:ext uri="{FF2B5EF4-FFF2-40B4-BE49-F238E27FC236}">
                <a16:creationId xmlns:a16="http://schemas.microsoft.com/office/drawing/2014/main" id="{249B5624-49F6-9ABB-FE37-37318ED19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95" y="1447129"/>
            <a:ext cx="925106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662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121172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94" name="Picture 10" descr="Grafico delle risposte di Moduli. Titolo della domanda: Idoneità degli spazi a disposizione per le attività scolastiche. Numero di risposte: 103 risposte.">
            <a:extLst>
              <a:ext uri="{FF2B5EF4-FFF2-40B4-BE49-F238E27FC236}">
                <a16:creationId xmlns:a16="http://schemas.microsoft.com/office/drawing/2014/main" id="{18BB5B0F-5C75-C94B-AF62-3EED9E583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83" y="1669348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7767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244776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Grafico delle risposte di Moduli. Titolo della domanda: Ordine e pulizia degli ambienti. Numero di risposte: 102 risposte.">
            <a:extLst>
              <a:ext uri="{FF2B5EF4-FFF2-40B4-BE49-F238E27FC236}">
                <a16:creationId xmlns:a16="http://schemas.microsoft.com/office/drawing/2014/main" id="{02FA305A-1E49-C966-40DE-C002B75D8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49" y="1669348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09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Il questionario, riferito all’anno scolastico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  2024</a:t>
            </a: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/2025, è stato predisposto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per la compilazione on line. </a:t>
            </a:r>
          </a:p>
          <a:p>
            <a:pPr marL="91440" indent="-91440">
              <a:defRPr/>
            </a:pPr>
            <a:endParaRPr lang="it-IT" altLang="it-IT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91440" indent="-91440">
              <a:defRPr/>
            </a:pPr>
            <a:r>
              <a:rPr lang="it-IT" altLang="it-IT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N° questionari compilati: 104</a:t>
            </a:r>
          </a:p>
          <a:p>
            <a:pPr marL="91440" indent="-91440">
              <a:buFontTx/>
              <a:buNone/>
              <a:defRPr/>
            </a:pPr>
            <a:endParaRPr lang="it-IT" altLang="it-IT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L’elaborazione è avvenuta in forma aggregata per permettere una lettura complessiva dei dati raccolti.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AA70E1F-C8D0-B393-C8E5-9CF957C317C6}"/>
              </a:ext>
            </a:extLst>
          </p:cNvPr>
          <p:cNvSpPr/>
          <p:nvPr/>
        </p:nvSpPr>
        <p:spPr>
          <a:xfrm>
            <a:off x="828928" y="1228326"/>
            <a:ext cx="26853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Che tipo di discipline insegna?</a:t>
            </a:r>
          </a:p>
          <a:p>
            <a:endParaRPr lang="it-IT" dirty="0">
              <a:solidFill>
                <a:srgbClr val="202124"/>
              </a:solidFill>
              <a:latin typeface="Google Sans"/>
            </a:endParaRPr>
          </a:p>
          <a:p>
            <a:endParaRPr lang="it-IT" sz="1400" dirty="0"/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1A0B2346-D79F-19F4-2D2D-0D8E81A2ED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522615"/>
              </p:ext>
            </p:extLst>
          </p:nvPr>
        </p:nvGraphicFramePr>
        <p:xfrm>
          <a:off x="2888931" y="2281562"/>
          <a:ext cx="4128655" cy="3666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e 4">
            <a:extLst>
              <a:ext uri="{FF2B5EF4-FFF2-40B4-BE49-F238E27FC236}">
                <a16:creationId xmlns:a16="http://schemas.microsoft.com/office/drawing/2014/main" id="{21981657-9C3C-856D-F580-6FEF21F695DA}"/>
              </a:ext>
            </a:extLst>
          </p:cNvPr>
          <p:cNvSpPr/>
          <p:nvPr/>
        </p:nvSpPr>
        <p:spPr>
          <a:xfrm>
            <a:off x="6745254" y="2242250"/>
            <a:ext cx="914400" cy="914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68%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27C9A883-6DF3-ADEE-67CA-DE8CE5E97BBC}"/>
              </a:ext>
            </a:extLst>
          </p:cNvPr>
          <p:cNvSpPr/>
          <p:nvPr/>
        </p:nvSpPr>
        <p:spPr>
          <a:xfrm>
            <a:off x="6755519" y="3698015"/>
            <a:ext cx="9144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>
                <a:solidFill>
                  <a:srgbClr val="002060"/>
                </a:solidFill>
              </a:rPr>
              <a:t> 53%</a:t>
            </a:r>
            <a:endParaRPr lang="it-I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55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56316" y="601362"/>
            <a:ext cx="10948993" cy="55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276537" y="670114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pic>
        <p:nvPicPr>
          <p:cNvPr id="1032" name="Picture 8" descr="Grafico delle risposte di Moduli. Titolo della domanda: Quanto ritiene efficaci la gestione-erogazione del servizio e il coordinamento delle risorse da parte della Dirigenza Scolastica?. Numero di risposte: 104 risposte.">
            <a:extLst>
              <a:ext uri="{FF2B5EF4-FFF2-40B4-BE49-F238E27FC236}">
                <a16:creationId xmlns:a16="http://schemas.microsoft.com/office/drawing/2014/main" id="{E5EF0A6D-0DEB-85A0-5307-0DEB76582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02" y="1099128"/>
            <a:ext cx="9534240" cy="434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437000-983F-654E-5784-51994C6850DF}"/>
              </a:ext>
            </a:extLst>
          </p:cNvPr>
          <p:cNvSpPr txBox="1"/>
          <p:nvPr/>
        </p:nvSpPr>
        <p:spPr>
          <a:xfrm>
            <a:off x="743502" y="5507055"/>
            <a:ext cx="3886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1   2   3   4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005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75321" y="764289"/>
            <a:ext cx="10831832" cy="532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1CFFE2-28F6-5036-2AB8-B23A532C2E29}"/>
              </a:ext>
            </a:extLst>
          </p:cNvPr>
          <p:cNvSpPr txBox="1"/>
          <p:nvPr/>
        </p:nvSpPr>
        <p:spPr>
          <a:xfrm>
            <a:off x="984847" y="5399780"/>
            <a:ext cx="8442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   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1                              2                              3                               4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2052" name="Picture 4" descr="Grafico delle risposte di Moduli. Titolo della domanda: Ritiene che l&amp;apos;azione diretta della Dirigenza Scolastica risulti efficace, qualora ne venga richiesto l&amp;apos;intervento?. Numero di risposte: 104 risposte.">
            <a:extLst>
              <a:ext uri="{FF2B5EF4-FFF2-40B4-BE49-F238E27FC236}">
                <a16:creationId xmlns:a16="http://schemas.microsoft.com/office/drawing/2014/main" id="{E162D4E3-A53F-5E3D-4582-FACDD745B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47" y="1363184"/>
            <a:ext cx="9047916" cy="435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80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472736" y="467459"/>
            <a:ext cx="10841809" cy="562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pic>
        <p:nvPicPr>
          <p:cNvPr id="2" name="Picture 2" descr="Grafico delle risposte di Moduli. Titolo della domanda: Le relazioni con le famiglie sono di collaborazione e condivisione all&amp;apos;attività educativa?. Numero di risposte: 104 risposte.">
            <a:extLst>
              <a:ext uri="{FF2B5EF4-FFF2-40B4-BE49-F238E27FC236}">
                <a16:creationId xmlns:a16="http://schemas.microsoft.com/office/drawing/2014/main" id="{275ACB4D-E94F-F112-21A8-C8BA8DD0F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64" y="1353538"/>
            <a:ext cx="9264645" cy="440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530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423170" y="652423"/>
            <a:ext cx="10992975" cy="560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Grafico delle risposte di Moduli. Titolo della domanda: Ritiene efficaci gli incontri scuola-famiglia?. Numero di risposte: 104 risposte.">
            <a:extLst>
              <a:ext uri="{FF2B5EF4-FFF2-40B4-BE49-F238E27FC236}">
                <a16:creationId xmlns:a16="http://schemas.microsoft.com/office/drawing/2014/main" id="{43A45FDC-8623-599C-4623-85D61F342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88" y="1483503"/>
            <a:ext cx="9460404" cy="432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319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423170" y="458460"/>
            <a:ext cx="11094575" cy="56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Grafico delle risposte di Moduli. Titolo della domanda: Ritiene positivi i rapporti tra gli alunni?. Numero di risposte: 103 risposte.">
            <a:extLst>
              <a:ext uri="{FF2B5EF4-FFF2-40B4-BE49-F238E27FC236}">
                <a16:creationId xmlns:a16="http://schemas.microsoft.com/office/drawing/2014/main" id="{44030D1D-34D3-1F33-4AC4-ABCDFF779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03" y="1390204"/>
            <a:ext cx="9629752" cy="420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1845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1888</TotalTime>
  <Words>194</Words>
  <Application>Microsoft Office PowerPoint</Application>
  <PresentationFormat>Widescreen</PresentationFormat>
  <Paragraphs>98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Google Sans</vt:lpstr>
      <vt:lpstr>Tema di Office</vt:lpstr>
      <vt:lpstr> AUTOVALUTAZIONE D’ISTITUTO   "G.Parini"   Gorla Minore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rita ciancarelli</dc:creator>
  <cp:lastModifiedBy>maria rita ciancarelli</cp:lastModifiedBy>
  <cp:revision>22</cp:revision>
  <dcterms:created xsi:type="dcterms:W3CDTF">2022-05-28T14:24:24Z</dcterms:created>
  <dcterms:modified xsi:type="dcterms:W3CDTF">2025-06-05T16:12:04Z</dcterms:modified>
</cp:coreProperties>
</file>