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Ex1.xml" ContentType="application/vnd.ms-office.chartex+xml"/>
  <Override PartName="/ppt/charts/style17.xml" ContentType="application/vnd.ms-office.chartstyle+xml"/>
  <Override PartName="/ppt/charts/colors17.xml" ContentType="application/vnd.ms-office.chartcolorstyle+xml"/>
  <Override PartName="/ppt/charts/chartEx2.xml" ContentType="application/vnd.ms-office.chartex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58" r:id="rId4"/>
    <p:sldId id="279" r:id="rId5"/>
    <p:sldId id="278" r:id="rId6"/>
    <p:sldId id="261" r:id="rId7"/>
    <p:sldId id="263" r:id="rId8"/>
    <p:sldId id="264" r:id="rId9"/>
    <p:sldId id="265" r:id="rId10"/>
    <p:sldId id="280" r:id="rId11"/>
    <p:sldId id="281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4" r:id="rId20"/>
    <p:sldId id="276" r:id="rId21"/>
    <p:sldId id="282" r:id="rId22"/>
    <p:sldId id="285" r:id="rId23"/>
    <p:sldId id="283" r:id="rId24"/>
    <p:sldId id="284" r:id="rId2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FF"/>
    <a:srgbClr val="FFCCCC"/>
    <a:srgbClr val="CCEC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7.xml"/><Relationship Id="rId2" Type="http://schemas.microsoft.com/office/2011/relationships/chartStyle" Target="style17.xml"/><Relationship Id="rId1" Type="http://schemas.openxmlformats.org/officeDocument/2006/relationships/package" Target="../embeddings/Microsoft_Excel_Worksheet16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18.xml"/><Relationship Id="rId2" Type="http://schemas.microsoft.com/office/2011/relationships/chartStyle" Target="style18.xml"/><Relationship Id="rId1" Type="http://schemas.openxmlformats.org/officeDocument/2006/relationships/package" Target="../embeddings/Microsoft_Excel_Worksheet1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77634155591172E-2"/>
          <c:y val="3.009821022296374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5.3125000000000026E-2"/>
                  <c:y val="-5.2520191870165326E-3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8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70 %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22%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23</c:v>
                </c:pt>
                <c:pt idx="1">
                  <c:v>188</c:v>
                </c:pt>
                <c:pt idx="2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41%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50%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10</c:v>
                </c:pt>
                <c:pt idx="1">
                  <c:v>120</c:v>
                </c:pt>
                <c:pt idx="2">
                  <c:v>145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14%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47%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39%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44</c:v>
                </c:pt>
                <c:pt idx="1">
                  <c:v>136</c:v>
                </c:pt>
                <c:pt idx="2">
                  <c:v>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838181325751424E-2"/>
          <c:y val="3.009821022296374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Colonna2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2.9687499999999999E-2"/>
                  <c:y val="-8.2618402093129085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55%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37%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23</c:v>
                </c:pt>
                <c:pt idx="1">
                  <c:v>160</c:v>
                </c:pt>
                <c:pt idx="2">
                  <c:v>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84928641732283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Colonna2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5.6250000000000029E-2"/>
                  <c:y val="-8.2618402093129085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55%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37%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24</c:v>
                </c:pt>
                <c:pt idx="1">
                  <c:v>160</c:v>
                </c:pt>
                <c:pt idx="2">
                  <c:v>109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28%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65%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23</c:v>
                </c:pt>
                <c:pt idx="1">
                  <c:v>81</c:v>
                </c:pt>
                <c:pt idx="2">
                  <c:v>189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62%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31%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21</c:v>
                </c:pt>
                <c:pt idx="1">
                  <c:v>180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62%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31%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4</c:v>
                </c:pt>
                <c:pt idx="1">
                  <c:v>65</c:v>
                </c:pt>
                <c:pt idx="2">
                  <c:v>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3.9062500000000028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65%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25%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37</c:v>
                </c:pt>
                <c:pt idx="1">
                  <c:v>181</c:v>
                </c:pt>
                <c:pt idx="2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17250808888783"/>
          <c:y val="0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3.9062500000000028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55%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41%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12</c:v>
                </c:pt>
                <c:pt idx="1">
                  <c:v>168</c:v>
                </c:pt>
                <c:pt idx="2">
                  <c:v>109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92751859428564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3.9062500000000028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41%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54%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20</c:v>
                </c:pt>
                <c:pt idx="1">
                  <c:v>125</c:v>
                </c:pt>
                <c:pt idx="2">
                  <c:v>147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92751859428564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3.9062500000000028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</a:t>
                    </a:r>
                    <a:r>
                      <a:rPr lang="en-US" baseline="0" dirty="0"/>
                      <a:t> 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51 %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39%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31</c:v>
                </c:pt>
                <c:pt idx="1">
                  <c:v>150</c:v>
                </c:pt>
                <c:pt idx="2">
                  <c:v>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95648468623311"/>
          <c:y val="3.009821022296374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48%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44%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53</c:v>
                </c:pt>
                <c:pt idx="1">
                  <c:v>142</c:v>
                </c:pt>
                <c:pt idx="2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55%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35%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10</c:v>
                </c:pt>
                <c:pt idx="1">
                  <c:v>55</c:v>
                </c:pt>
                <c:pt idx="2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48%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layout>
                <c:manualLayout>
                  <c:x val="-5.4396216949510835E-2"/>
                  <c:y val="-2.75897073190635E-17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44 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26</c:v>
                </c:pt>
                <c:pt idx="1">
                  <c:v>139</c:v>
                </c:pt>
                <c:pt idx="2">
                  <c:v>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375000000000003E-2"/>
          <c:y val="3.3108031245260128E-2"/>
          <c:w val="0.96562499999999996"/>
          <c:h val="0.880489960943424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922-4A31-AA20-D221D36A4E45}"/>
              </c:ext>
            </c:extLst>
          </c:dPt>
          <c:dPt>
            <c:idx val="2"/>
            <c:invertIfNegative val="0"/>
            <c:bubble3D val="0"/>
            <c:spPr>
              <a:solidFill>
                <a:srgbClr val="FF66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922-4A31-AA20-D221D36A4E45}"/>
              </c:ext>
            </c:extLst>
          </c:dPt>
          <c:dLbls>
            <c:dLbl>
              <c:idx val="0"/>
              <c:layout>
                <c:manualLayout>
                  <c:x val="-6.5625000000000003E-2"/>
                  <c:y val="7.6762285757621721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922-4A31-AA20-D221D36A4E45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55%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C922-4A31-AA20-D221D36A4E4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38%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922-4A31-AA20-D221D36A4E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23</c:v>
                </c:pt>
                <c:pt idx="1">
                  <c:v>160</c:v>
                </c:pt>
                <c:pt idx="2">
                  <c:v>110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22-4A31-AA20-D221D36A4E45}"/>
            </c:ext>
          </c:extLst>
        </c:ser>
        <c:ser>
          <c:idx val="1"/>
          <c:order val="1"/>
          <c:tx>
            <c:strRef>
              <c:f>Foglio1!$C$1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Foglio1!$A$2:$A$4</c:f>
              <c:strCache>
                <c:ptCount val="3"/>
                <c:pt idx="0">
                  <c:v>Poco</c:v>
                </c:pt>
                <c:pt idx="1">
                  <c:v>Abbastanza</c:v>
                </c:pt>
                <c:pt idx="2">
                  <c:v>Molto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C922-4A31-AA20-D221D36A4E4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698948672"/>
        <c:axId val="698943752"/>
      </c:barChart>
      <c:catAx>
        <c:axId val="698948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3752"/>
        <c:crosses val="autoZero"/>
        <c:auto val="1"/>
        <c:lblAlgn val="ctr"/>
        <c:lblOffset val="100"/>
        <c:noMultiLvlLbl val="0"/>
      </c:catAx>
      <c:valAx>
        <c:axId val="698943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9894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accent1">
        <a:lumMod val="40000"/>
        <a:lumOff val="60000"/>
      </a:schemeClr>
    </a:solidFill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Foglio1!$A$2:$A$4</cx:f>
        <cx:lvl ptCount="3">
          <cx:pt idx="0">Poco</cx:pt>
          <cx:pt idx="1">Abbastanza</cx:pt>
          <cx:pt idx="2">Molto</cx:pt>
        </cx:lvl>
      </cx:strDim>
      <cx:numDim type="size">
        <cx:f>Foglio1!$B$2:$B$4</cx:f>
        <cx:lvl ptCount="3" formatCode="General">
          <cx:pt idx="0">10</cx:pt>
          <cx:pt idx="1">71</cx:pt>
          <cx:pt idx="2">19</cx:pt>
        </cx:lvl>
      </cx:numDim>
    </cx:data>
    <cx:data id="1">
      <cx:strDim type="cat">
        <cx:f>Foglio1!$A$2:$A$4</cx:f>
        <cx:lvl ptCount="3">
          <cx:pt idx="0">Poco</cx:pt>
          <cx:pt idx="1">Abbastanza</cx:pt>
          <cx:pt idx="2">Molto</cx:pt>
        </cx:lvl>
      </cx:strDim>
      <cx:numDim type="size">
        <cx:f>Foglio1!$C$2:$C$4</cx:f>
        <cx:lvl ptCount="3" formatCode="General"/>
      </cx:numDim>
    </cx:data>
  </cx:chartData>
  <cx:chart>
    <cx:plotArea>
      <cx:plotAreaRegion>
        <cx:series layoutId="treemap" uniqueId="{74F860EE-1137-43C5-BB6C-0AC436E23C0D}" formatIdx="0">
          <cx:tx>
            <cx:txData>
              <cx:f>Foglio1!$B$1</cx:f>
              <cx:v>Serie 1</cx:v>
            </cx:txData>
          </cx:tx>
          <cx:dataId val="0"/>
          <cx:layoutPr/>
        </cx:series>
        <cx:series layoutId="treemap" hidden="1" uniqueId="{23F96669-CFF9-4DE2-A486-C2BC568E299B}" formatIdx="1">
          <cx:tx>
            <cx:txData>
              <cx:f>Foglio1!$C$1</cx:f>
              <cx:v/>
            </cx:txData>
          </cx:tx>
          <cx:dataId val="1"/>
          <cx:layoutPr/>
        </cx:series>
      </cx:plotAreaRegion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Foglio1!$A$2:$A$4</cx:f>
        <cx:lvl ptCount="3">
          <cx:pt idx="0">Poco</cx:pt>
          <cx:pt idx="1">Abbastanza</cx:pt>
          <cx:pt idx="2">Molto</cx:pt>
        </cx:lvl>
      </cx:strDim>
      <cx:numDim type="size">
        <cx:f>Foglio1!$B$2:$B$4</cx:f>
        <cx:lvl ptCount="3" formatCode="General">
          <cx:pt idx="0">4</cx:pt>
          <cx:pt idx="1">63</cx:pt>
          <cx:pt idx="2">33</cx:pt>
        </cx:lvl>
      </cx:numDim>
    </cx:data>
    <cx:data id="1">
      <cx:strDim type="cat">
        <cx:f>Foglio1!$A$2:$A$4</cx:f>
        <cx:lvl ptCount="3">
          <cx:pt idx="0">Poco</cx:pt>
          <cx:pt idx="1">Abbastanza</cx:pt>
          <cx:pt idx="2">Molto</cx:pt>
        </cx:lvl>
      </cx:strDim>
      <cx:numDim type="size">
        <cx:f>Foglio1!$C$2:$C$4</cx:f>
        <cx:lvl ptCount="3" formatCode="General"/>
      </cx:numDim>
    </cx:data>
  </cx:chartData>
  <cx:chart>
    <cx:plotArea>
      <cx:plotAreaRegion>
        <cx:series layoutId="treemap" uniqueId="{9DF37ED5-161D-4031-A766-84C32103BD12}" formatIdx="0">
          <cx:tx>
            <cx:txData>
              <cx:f>Foglio1!$B$1</cx:f>
              <cx:v>Serie 1</cx:v>
            </cx:txData>
          </cx:tx>
          <cx:dataId val="0"/>
          <cx:layoutPr/>
        </cx:series>
        <cx:series layoutId="treemap" hidden="1" uniqueId="{88DE74DD-B923-40DF-A356-BCB2A92C01CC}" formatIdx="1">
          <cx:tx>
            <cx:txData>
              <cx:f>Foglio1!$C$1</cx:f>
              <cx:v/>
            </cx:txData>
          </cx:tx>
          <cx:dataId val="1"/>
          <cx:layoutPr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CAFBEF-7BD6-4E00-95C6-F050E6E03387}" type="doc">
      <dgm:prSet loTypeId="urn:microsoft.com/office/officeart/2005/8/layout/p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256F6D5D-7861-409D-ABFF-3DD9E0B02172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dirty="0">
              <a:latin typeface="Century Gothic" panose="020B0502020202020204" pitchFamily="34" charset="0"/>
            </a:rPr>
            <a:t>Primaria</a:t>
          </a:r>
          <a:r>
            <a:rPr lang="it-IT" sz="1800" dirty="0">
              <a:latin typeface="Century Gothic" panose="020B0502020202020204" pitchFamily="34" charset="0"/>
            </a:rPr>
            <a:t> «G. PARINI»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400" dirty="0">
              <a:latin typeface="Century Gothic" panose="020B0502020202020204" pitchFamily="34" charset="0"/>
            </a:rPr>
            <a:t>Gorla Minore</a:t>
          </a:r>
        </a:p>
      </dgm:t>
    </dgm:pt>
    <dgm:pt modelId="{CBBF82ED-9391-440D-BEB6-A2D1AFE69DC3}" type="parTrans" cxnId="{48C13F34-4F52-47DE-9A31-774154460D9A}">
      <dgm:prSet/>
      <dgm:spPr/>
      <dgm:t>
        <a:bodyPr/>
        <a:lstStyle/>
        <a:p>
          <a:endParaRPr lang="it-IT"/>
        </a:p>
      </dgm:t>
    </dgm:pt>
    <dgm:pt modelId="{A6082D9B-7AF7-47F0-A697-A96DC61C71A3}" type="sibTrans" cxnId="{48C13F34-4F52-47DE-9A31-774154460D9A}">
      <dgm:prSet/>
      <dgm:spPr/>
      <dgm:t>
        <a:bodyPr/>
        <a:lstStyle/>
        <a:p>
          <a:endParaRPr lang="it-IT"/>
        </a:p>
      </dgm:t>
    </dgm:pt>
    <dgm:pt modelId="{D923EF93-99AE-4AE5-A6A9-0E214FACF2C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dirty="0">
              <a:latin typeface="Century Gothic" panose="020B0502020202020204" pitchFamily="34" charset="0"/>
            </a:rPr>
            <a:t>Primaria</a:t>
          </a:r>
          <a:r>
            <a:rPr lang="it-IT" sz="1800" dirty="0">
              <a:latin typeface="Century Gothic" panose="020B0502020202020204" pitchFamily="34" charset="0"/>
            </a:rPr>
            <a:t> «A. GABELLI»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600" dirty="0">
              <a:latin typeface="Century Gothic" panose="020B0502020202020204" pitchFamily="34" charset="0"/>
            </a:rPr>
            <a:t>Marnate</a:t>
          </a:r>
        </a:p>
      </dgm:t>
    </dgm:pt>
    <dgm:pt modelId="{470602F4-5844-4F62-B5DB-32DE7069450D}" type="parTrans" cxnId="{F5686035-4152-4D5F-82C7-7385D4A863DE}">
      <dgm:prSet/>
      <dgm:spPr/>
      <dgm:t>
        <a:bodyPr/>
        <a:lstStyle/>
        <a:p>
          <a:endParaRPr lang="it-IT"/>
        </a:p>
      </dgm:t>
    </dgm:pt>
    <dgm:pt modelId="{C17FC68E-3C01-4494-B831-6FDE9B79799D}" type="sibTrans" cxnId="{F5686035-4152-4D5F-82C7-7385D4A863DE}">
      <dgm:prSet/>
      <dgm:spPr/>
      <dgm:t>
        <a:bodyPr/>
        <a:lstStyle/>
        <a:p>
          <a:endParaRPr lang="it-IT"/>
        </a:p>
      </dgm:t>
    </dgm:pt>
    <dgm:pt modelId="{8B66776A-FCF0-42EA-B2F3-6753B2016F86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400" dirty="0">
              <a:latin typeface="Century Gothic" panose="020B0502020202020204" pitchFamily="34" charset="0"/>
            </a:rPr>
            <a:t>              Secondaria di 1° Grado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     «A. Manzoni» - Gorla Minore </a:t>
          </a:r>
        </a:p>
      </dgm:t>
    </dgm:pt>
    <dgm:pt modelId="{8301B255-2226-494A-9964-67BFBC67A84C}" type="parTrans" cxnId="{3C3944EC-DDEF-468D-A79E-5FD64DC17D8A}">
      <dgm:prSet/>
      <dgm:spPr/>
      <dgm:t>
        <a:bodyPr/>
        <a:lstStyle/>
        <a:p>
          <a:endParaRPr lang="it-IT"/>
        </a:p>
      </dgm:t>
    </dgm:pt>
    <dgm:pt modelId="{4FA87B40-7C19-450F-816D-5212AB63C5B6}" type="sibTrans" cxnId="{3C3944EC-DDEF-468D-A79E-5FD64DC17D8A}">
      <dgm:prSet/>
      <dgm:spPr/>
      <dgm:t>
        <a:bodyPr/>
        <a:lstStyle/>
        <a:p>
          <a:endParaRPr lang="it-IT"/>
        </a:p>
      </dgm:t>
    </dgm:pt>
    <dgm:pt modelId="{7FC427D6-A96B-42B2-8E51-D88D6E6762A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               </a:t>
          </a:r>
          <a:r>
            <a:rPr lang="it-IT" sz="1400" dirty="0">
              <a:latin typeface="Century Gothic" panose="020B0502020202020204" pitchFamily="34" charset="0"/>
            </a:rPr>
            <a:t>Secondaria</a:t>
          </a:r>
          <a:r>
            <a:rPr lang="it-IT" sz="1400" dirty="0"/>
            <a:t> </a:t>
          </a:r>
          <a:r>
            <a:rPr lang="it-IT" sz="1400" dirty="0">
              <a:latin typeface="Century Gothic" panose="020B0502020202020204" pitchFamily="34" charset="0"/>
            </a:rPr>
            <a:t>di 1° Grado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           «D. Alighieri – Marnate»</a:t>
          </a:r>
          <a:endParaRPr lang="it-IT" sz="1700" dirty="0"/>
        </a:p>
      </dgm:t>
    </dgm:pt>
    <dgm:pt modelId="{15CF6FC9-C35E-424D-997F-89D165591ED3}" type="parTrans" cxnId="{C6710B74-2C64-4A6D-BF57-D397E1C401DE}">
      <dgm:prSet/>
      <dgm:spPr/>
      <dgm:t>
        <a:bodyPr/>
        <a:lstStyle/>
        <a:p>
          <a:endParaRPr lang="it-IT"/>
        </a:p>
      </dgm:t>
    </dgm:pt>
    <dgm:pt modelId="{1E676133-1161-4887-B428-0E87EF331139}" type="sibTrans" cxnId="{C6710B74-2C64-4A6D-BF57-D397E1C401DE}">
      <dgm:prSet/>
      <dgm:spPr/>
      <dgm:t>
        <a:bodyPr/>
        <a:lstStyle/>
        <a:p>
          <a:endParaRPr lang="it-IT"/>
        </a:p>
      </dgm:t>
    </dgm:pt>
    <dgm:pt modelId="{F743BE90-11C5-4E03-B597-4665979146A1}" type="pres">
      <dgm:prSet presAssocID="{57CAFBEF-7BD6-4E00-95C6-F050E6E03387}" presName="Name0" presStyleCnt="0">
        <dgm:presLayoutVars>
          <dgm:dir/>
          <dgm:resizeHandles val="exact"/>
        </dgm:presLayoutVars>
      </dgm:prSet>
      <dgm:spPr/>
    </dgm:pt>
    <dgm:pt modelId="{6420422F-0C11-453A-B3F1-CDCD339EDF74}" type="pres">
      <dgm:prSet presAssocID="{256F6D5D-7861-409D-ABFF-3DD9E0B02172}" presName="compNode" presStyleCnt="0"/>
      <dgm:spPr/>
    </dgm:pt>
    <dgm:pt modelId="{6411C0D3-D759-41B9-ABE5-18A5189C7335}" type="pres">
      <dgm:prSet presAssocID="{256F6D5D-7861-409D-ABFF-3DD9E0B02172}" presName="pictRect" presStyleLbl="node1" presStyleIdx="0" presStyleCnt="4" custLinFactNeighborX="66267" custLinFactNeighborY="11729"/>
      <dgm:spPr/>
    </dgm:pt>
    <dgm:pt modelId="{4406C975-E8DA-4F0E-90B9-2092434B698B}" type="pres">
      <dgm:prSet presAssocID="{256F6D5D-7861-409D-ABFF-3DD9E0B02172}" presName="textRect" presStyleLbl="revTx" presStyleIdx="0" presStyleCnt="4" custScaleX="102796" custLinFactNeighborX="64955" custLinFactNeighborY="28096">
        <dgm:presLayoutVars>
          <dgm:bulletEnabled val="1"/>
        </dgm:presLayoutVars>
      </dgm:prSet>
      <dgm:spPr/>
    </dgm:pt>
    <dgm:pt modelId="{B8F50200-B418-481D-9CD9-867BCF2DFB1A}" type="pres">
      <dgm:prSet presAssocID="{A6082D9B-7AF7-47F0-A697-A96DC61C71A3}" presName="sibTrans" presStyleLbl="sibTrans2D1" presStyleIdx="0" presStyleCnt="0"/>
      <dgm:spPr/>
    </dgm:pt>
    <dgm:pt modelId="{2C1C698A-9F28-4FA1-BFEC-EBF96B046648}" type="pres">
      <dgm:prSet presAssocID="{D923EF93-99AE-4AE5-A6A9-0E214FACF2CB}" presName="compNode" presStyleCnt="0"/>
      <dgm:spPr/>
    </dgm:pt>
    <dgm:pt modelId="{37E2FA7E-2AE9-4E1E-AF54-4CF70DB25D80}" type="pres">
      <dgm:prSet presAssocID="{D923EF93-99AE-4AE5-A6A9-0E214FACF2CB}" presName="pictRect" presStyleLbl="node1" presStyleIdx="1" presStyleCnt="4" custLinFactX="2558" custLinFactNeighborX="100000" custLinFactNeighborY="11057"/>
      <dgm:spPr/>
    </dgm:pt>
    <dgm:pt modelId="{77447801-83A1-4743-A6EC-DA073BD0BE67}" type="pres">
      <dgm:prSet presAssocID="{D923EF93-99AE-4AE5-A6A9-0E214FACF2CB}" presName="textRect" presStyleLbl="revTx" presStyleIdx="1" presStyleCnt="4" custScaleX="108903" custLinFactX="2558" custLinFactNeighborX="100000" custLinFactNeighborY="22721">
        <dgm:presLayoutVars>
          <dgm:bulletEnabled val="1"/>
        </dgm:presLayoutVars>
      </dgm:prSet>
      <dgm:spPr/>
    </dgm:pt>
    <dgm:pt modelId="{673F9E02-86F8-4609-B878-766A2D5DC8FE}" type="pres">
      <dgm:prSet presAssocID="{C17FC68E-3C01-4494-B831-6FDE9B79799D}" presName="sibTrans" presStyleLbl="sibTrans2D1" presStyleIdx="0" presStyleCnt="0"/>
      <dgm:spPr/>
    </dgm:pt>
    <dgm:pt modelId="{1985A3CC-CCF2-46E8-98AD-BD19A9A47F37}" type="pres">
      <dgm:prSet presAssocID="{8B66776A-FCF0-42EA-B2F3-6753B2016F86}" presName="compNode" presStyleCnt="0"/>
      <dgm:spPr/>
    </dgm:pt>
    <dgm:pt modelId="{9CAF6959-D537-42AD-9516-ABFA077C6CBB}" type="pres">
      <dgm:prSet presAssocID="{8B66776A-FCF0-42EA-B2F3-6753B2016F86}" presName="pictRect" presStyleLbl="node1" presStyleIdx="2" presStyleCnt="4" custLinFactNeighborX="85084" custLinFactNeighborY="-4491"/>
      <dgm:spPr/>
    </dgm:pt>
    <dgm:pt modelId="{E82C1A23-5C0D-42E3-AC64-D42AF3D2561B}" type="pres">
      <dgm:prSet presAssocID="{8B66776A-FCF0-42EA-B2F3-6753B2016F86}" presName="textRect" presStyleLbl="revTx" presStyleIdx="2" presStyleCnt="4" custScaleX="202214" custLinFactNeighborX="79577" custLinFactNeighborY="-11157">
        <dgm:presLayoutVars>
          <dgm:bulletEnabled val="1"/>
        </dgm:presLayoutVars>
      </dgm:prSet>
      <dgm:spPr/>
    </dgm:pt>
    <dgm:pt modelId="{FDB8C237-C3E4-403B-A3D0-1D6600DB5C72}" type="pres">
      <dgm:prSet presAssocID="{4FA87B40-7C19-450F-816D-5212AB63C5B6}" presName="sibTrans" presStyleLbl="sibTrans2D1" presStyleIdx="0" presStyleCnt="0"/>
      <dgm:spPr/>
    </dgm:pt>
    <dgm:pt modelId="{C77DF452-3074-4B64-ADD2-73D37EA14925}" type="pres">
      <dgm:prSet presAssocID="{7FC427D6-A96B-42B2-8E51-D88D6E6762AB}" presName="compNode" presStyleCnt="0"/>
      <dgm:spPr/>
    </dgm:pt>
    <dgm:pt modelId="{C175A521-7683-4E7F-84A5-052D824360AB}" type="pres">
      <dgm:prSet presAssocID="{7FC427D6-A96B-42B2-8E51-D88D6E6762AB}" presName="pictRect" presStyleLbl="node1" presStyleIdx="3" presStyleCnt="4" custLinFactNeighborX="58310" custLinFactNeighborY="-4843"/>
      <dgm:spPr/>
    </dgm:pt>
    <dgm:pt modelId="{4AF285E4-BB5A-4694-9F07-86EE6A62A785}" type="pres">
      <dgm:prSet presAssocID="{7FC427D6-A96B-42B2-8E51-D88D6E6762AB}" presName="textRect" presStyleLbl="revTx" presStyleIdx="3" presStyleCnt="4" custScaleX="147146" custLinFactNeighborX="37376" custLinFactNeighborY="-21026">
        <dgm:presLayoutVars>
          <dgm:bulletEnabled val="1"/>
        </dgm:presLayoutVars>
      </dgm:prSet>
      <dgm:spPr/>
    </dgm:pt>
  </dgm:ptLst>
  <dgm:cxnLst>
    <dgm:cxn modelId="{75AE3B03-00E6-4615-9533-7A8916FFDB5F}" type="presOf" srcId="{7FC427D6-A96B-42B2-8E51-D88D6E6762AB}" destId="{4AF285E4-BB5A-4694-9F07-86EE6A62A785}" srcOrd="0" destOrd="0" presId="urn:microsoft.com/office/officeart/2005/8/layout/pList1"/>
    <dgm:cxn modelId="{48C13F34-4F52-47DE-9A31-774154460D9A}" srcId="{57CAFBEF-7BD6-4E00-95C6-F050E6E03387}" destId="{256F6D5D-7861-409D-ABFF-3DD9E0B02172}" srcOrd="0" destOrd="0" parTransId="{CBBF82ED-9391-440D-BEB6-A2D1AFE69DC3}" sibTransId="{A6082D9B-7AF7-47F0-A697-A96DC61C71A3}"/>
    <dgm:cxn modelId="{F5686035-4152-4D5F-82C7-7385D4A863DE}" srcId="{57CAFBEF-7BD6-4E00-95C6-F050E6E03387}" destId="{D923EF93-99AE-4AE5-A6A9-0E214FACF2CB}" srcOrd="1" destOrd="0" parTransId="{470602F4-5844-4F62-B5DB-32DE7069450D}" sibTransId="{C17FC68E-3C01-4494-B831-6FDE9B79799D}"/>
    <dgm:cxn modelId="{C6710B74-2C64-4A6D-BF57-D397E1C401DE}" srcId="{57CAFBEF-7BD6-4E00-95C6-F050E6E03387}" destId="{7FC427D6-A96B-42B2-8E51-D88D6E6762AB}" srcOrd="3" destOrd="0" parTransId="{15CF6FC9-C35E-424D-997F-89D165591ED3}" sibTransId="{1E676133-1161-4887-B428-0E87EF331139}"/>
    <dgm:cxn modelId="{4E203391-A526-49DC-BC08-FBE8E482B560}" type="presOf" srcId="{57CAFBEF-7BD6-4E00-95C6-F050E6E03387}" destId="{F743BE90-11C5-4E03-B597-4665979146A1}" srcOrd="0" destOrd="0" presId="urn:microsoft.com/office/officeart/2005/8/layout/pList1"/>
    <dgm:cxn modelId="{8B0A3DAF-7560-4800-946A-3DA98F35BBE8}" type="presOf" srcId="{D923EF93-99AE-4AE5-A6A9-0E214FACF2CB}" destId="{77447801-83A1-4743-A6EC-DA073BD0BE67}" srcOrd="0" destOrd="0" presId="urn:microsoft.com/office/officeart/2005/8/layout/pList1"/>
    <dgm:cxn modelId="{171E33CF-3758-49DF-B095-E276B084E045}" type="presOf" srcId="{8B66776A-FCF0-42EA-B2F3-6753B2016F86}" destId="{E82C1A23-5C0D-42E3-AC64-D42AF3D2561B}" srcOrd="0" destOrd="0" presId="urn:microsoft.com/office/officeart/2005/8/layout/pList1"/>
    <dgm:cxn modelId="{27C055D3-7155-4846-A94A-8A89C1DB16AB}" type="presOf" srcId="{4FA87B40-7C19-450F-816D-5212AB63C5B6}" destId="{FDB8C237-C3E4-403B-A3D0-1D6600DB5C72}" srcOrd="0" destOrd="0" presId="urn:microsoft.com/office/officeart/2005/8/layout/pList1"/>
    <dgm:cxn modelId="{6F6763E3-94DB-4E0A-908E-360B98B22E38}" type="presOf" srcId="{A6082D9B-7AF7-47F0-A697-A96DC61C71A3}" destId="{B8F50200-B418-481D-9CD9-867BCF2DFB1A}" srcOrd="0" destOrd="0" presId="urn:microsoft.com/office/officeart/2005/8/layout/pList1"/>
    <dgm:cxn modelId="{07D1B7E4-BA39-452A-BC74-05A8F25651E3}" type="presOf" srcId="{256F6D5D-7861-409D-ABFF-3DD9E0B02172}" destId="{4406C975-E8DA-4F0E-90B9-2092434B698B}" srcOrd="0" destOrd="0" presId="urn:microsoft.com/office/officeart/2005/8/layout/pList1"/>
    <dgm:cxn modelId="{3C3944EC-DDEF-468D-A79E-5FD64DC17D8A}" srcId="{57CAFBEF-7BD6-4E00-95C6-F050E6E03387}" destId="{8B66776A-FCF0-42EA-B2F3-6753B2016F86}" srcOrd="2" destOrd="0" parTransId="{8301B255-2226-494A-9964-67BFBC67A84C}" sibTransId="{4FA87B40-7C19-450F-816D-5212AB63C5B6}"/>
    <dgm:cxn modelId="{80A9EDF6-5209-469F-9DED-9F94A87F8F1A}" type="presOf" srcId="{C17FC68E-3C01-4494-B831-6FDE9B79799D}" destId="{673F9E02-86F8-4609-B878-766A2D5DC8FE}" srcOrd="0" destOrd="0" presId="urn:microsoft.com/office/officeart/2005/8/layout/pList1"/>
    <dgm:cxn modelId="{7D0A5015-45A9-4321-92C2-5F1692C2F91C}" type="presParOf" srcId="{F743BE90-11C5-4E03-B597-4665979146A1}" destId="{6420422F-0C11-453A-B3F1-CDCD339EDF74}" srcOrd="0" destOrd="0" presId="urn:microsoft.com/office/officeart/2005/8/layout/pList1"/>
    <dgm:cxn modelId="{8B307BB3-AE9B-4375-BDD7-271A65819366}" type="presParOf" srcId="{6420422F-0C11-453A-B3F1-CDCD339EDF74}" destId="{6411C0D3-D759-41B9-ABE5-18A5189C7335}" srcOrd="0" destOrd="0" presId="urn:microsoft.com/office/officeart/2005/8/layout/pList1"/>
    <dgm:cxn modelId="{BE7DD583-2F0B-4BCF-A442-DE338927DA3A}" type="presParOf" srcId="{6420422F-0C11-453A-B3F1-CDCD339EDF74}" destId="{4406C975-E8DA-4F0E-90B9-2092434B698B}" srcOrd="1" destOrd="0" presId="urn:microsoft.com/office/officeart/2005/8/layout/pList1"/>
    <dgm:cxn modelId="{1F4873A4-5044-46C1-B6A4-043D39468C83}" type="presParOf" srcId="{F743BE90-11C5-4E03-B597-4665979146A1}" destId="{B8F50200-B418-481D-9CD9-867BCF2DFB1A}" srcOrd="1" destOrd="0" presId="urn:microsoft.com/office/officeart/2005/8/layout/pList1"/>
    <dgm:cxn modelId="{0F6B7E5A-0775-4B36-9681-0B7879099B6A}" type="presParOf" srcId="{F743BE90-11C5-4E03-B597-4665979146A1}" destId="{2C1C698A-9F28-4FA1-BFEC-EBF96B046648}" srcOrd="2" destOrd="0" presId="urn:microsoft.com/office/officeart/2005/8/layout/pList1"/>
    <dgm:cxn modelId="{67321615-DF24-4510-9B4A-956BB650AC53}" type="presParOf" srcId="{2C1C698A-9F28-4FA1-BFEC-EBF96B046648}" destId="{37E2FA7E-2AE9-4E1E-AF54-4CF70DB25D80}" srcOrd="0" destOrd="0" presId="urn:microsoft.com/office/officeart/2005/8/layout/pList1"/>
    <dgm:cxn modelId="{25534282-7BDC-49FB-BFA0-AEE5FE0F4377}" type="presParOf" srcId="{2C1C698A-9F28-4FA1-BFEC-EBF96B046648}" destId="{77447801-83A1-4743-A6EC-DA073BD0BE67}" srcOrd="1" destOrd="0" presId="urn:microsoft.com/office/officeart/2005/8/layout/pList1"/>
    <dgm:cxn modelId="{FDF66FFE-716A-4300-BDCA-69408B4CFB8E}" type="presParOf" srcId="{F743BE90-11C5-4E03-B597-4665979146A1}" destId="{673F9E02-86F8-4609-B878-766A2D5DC8FE}" srcOrd="3" destOrd="0" presId="urn:microsoft.com/office/officeart/2005/8/layout/pList1"/>
    <dgm:cxn modelId="{3C0FA962-E8D7-4AF4-8327-DF243BC70538}" type="presParOf" srcId="{F743BE90-11C5-4E03-B597-4665979146A1}" destId="{1985A3CC-CCF2-46E8-98AD-BD19A9A47F37}" srcOrd="4" destOrd="0" presId="urn:microsoft.com/office/officeart/2005/8/layout/pList1"/>
    <dgm:cxn modelId="{5ACB28E0-C6E2-4D07-975A-9504B0130203}" type="presParOf" srcId="{1985A3CC-CCF2-46E8-98AD-BD19A9A47F37}" destId="{9CAF6959-D537-42AD-9516-ABFA077C6CBB}" srcOrd="0" destOrd="0" presId="urn:microsoft.com/office/officeart/2005/8/layout/pList1"/>
    <dgm:cxn modelId="{E7C4A19A-4C19-4457-8F99-572D87B017DD}" type="presParOf" srcId="{1985A3CC-CCF2-46E8-98AD-BD19A9A47F37}" destId="{E82C1A23-5C0D-42E3-AC64-D42AF3D2561B}" srcOrd="1" destOrd="0" presId="urn:microsoft.com/office/officeart/2005/8/layout/pList1"/>
    <dgm:cxn modelId="{91D5C91C-654E-47EE-906F-75C970827719}" type="presParOf" srcId="{F743BE90-11C5-4E03-B597-4665979146A1}" destId="{FDB8C237-C3E4-403B-A3D0-1D6600DB5C72}" srcOrd="5" destOrd="0" presId="urn:microsoft.com/office/officeart/2005/8/layout/pList1"/>
    <dgm:cxn modelId="{A779BD31-B318-41F0-B7FF-ABF23E852211}" type="presParOf" srcId="{F743BE90-11C5-4E03-B597-4665979146A1}" destId="{C77DF452-3074-4B64-ADD2-73D37EA14925}" srcOrd="6" destOrd="0" presId="urn:microsoft.com/office/officeart/2005/8/layout/pList1"/>
    <dgm:cxn modelId="{A8CFF194-E1D7-4A40-BCA1-803A635BEEB2}" type="presParOf" srcId="{C77DF452-3074-4B64-ADD2-73D37EA14925}" destId="{C175A521-7683-4E7F-84A5-052D824360AB}" srcOrd="0" destOrd="0" presId="urn:microsoft.com/office/officeart/2005/8/layout/pList1"/>
    <dgm:cxn modelId="{F48A939A-2585-445E-8E45-DA0853F9EE57}" type="presParOf" srcId="{C77DF452-3074-4B64-ADD2-73D37EA14925}" destId="{4AF285E4-BB5A-4694-9F07-86EE6A62A78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CAFBEF-7BD6-4E00-95C6-F050E6E03387}" type="doc">
      <dgm:prSet loTypeId="urn:microsoft.com/office/officeart/2005/8/layout/p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256F6D5D-7861-409D-ABFF-3DD9E0B02172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1°</a:t>
          </a:r>
        </a:p>
      </dgm:t>
    </dgm:pt>
    <dgm:pt modelId="{CBBF82ED-9391-440D-BEB6-A2D1AFE69DC3}" type="parTrans" cxnId="{48C13F34-4F52-47DE-9A31-774154460D9A}">
      <dgm:prSet/>
      <dgm:spPr/>
      <dgm:t>
        <a:bodyPr/>
        <a:lstStyle/>
        <a:p>
          <a:endParaRPr lang="it-IT"/>
        </a:p>
      </dgm:t>
    </dgm:pt>
    <dgm:pt modelId="{A6082D9B-7AF7-47F0-A697-A96DC61C71A3}" type="sibTrans" cxnId="{48C13F34-4F52-47DE-9A31-774154460D9A}">
      <dgm:prSet/>
      <dgm:spPr/>
      <dgm:t>
        <a:bodyPr/>
        <a:lstStyle/>
        <a:p>
          <a:endParaRPr lang="it-IT"/>
        </a:p>
      </dgm:t>
    </dgm:pt>
    <dgm:pt modelId="{D923EF93-99AE-4AE5-A6A9-0E214FACF2C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2 °</a:t>
          </a:r>
        </a:p>
      </dgm:t>
    </dgm:pt>
    <dgm:pt modelId="{470602F4-5844-4F62-B5DB-32DE7069450D}" type="parTrans" cxnId="{F5686035-4152-4D5F-82C7-7385D4A863DE}">
      <dgm:prSet/>
      <dgm:spPr/>
      <dgm:t>
        <a:bodyPr/>
        <a:lstStyle/>
        <a:p>
          <a:endParaRPr lang="it-IT"/>
        </a:p>
      </dgm:t>
    </dgm:pt>
    <dgm:pt modelId="{C17FC68E-3C01-4494-B831-6FDE9B79799D}" type="sibTrans" cxnId="{F5686035-4152-4D5F-82C7-7385D4A863DE}">
      <dgm:prSet/>
      <dgm:spPr/>
      <dgm:t>
        <a:bodyPr/>
        <a:lstStyle/>
        <a:p>
          <a:endParaRPr lang="it-IT"/>
        </a:p>
      </dgm:t>
    </dgm:pt>
    <dgm:pt modelId="{8B66776A-FCF0-42EA-B2F3-6753B2016F86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 Classe 3°                       Classe 4°                               Classe 5°</a:t>
          </a:r>
          <a:r>
            <a:rPr lang="it-IT" sz="1400" dirty="0">
              <a:latin typeface="Century Gothic" panose="020B0502020202020204" pitchFamily="34" charset="0"/>
            </a:rPr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</a:t>
          </a:r>
        </a:p>
      </dgm:t>
    </dgm:pt>
    <dgm:pt modelId="{8301B255-2226-494A-9964-67BFBC67A84C}" type="parTrans" cxnId="{3C3944EC-DDEF-468D-A79E-5FD64DC17D8A}">
      <dgm:prSet/>
      <dgm:spPr/>
      <dgm:t>
        <a:bodyPr/>
        <a:lstStyle/>
        <a:p>
          <a:endParaRPr lang="it-IT"/>
        </a:p>
      </dgm:t>
    </dgm:pt>
    <dgm:pt modelId="{4FA87B40-7C19-450F-816D-5212AB63C5B6}" type="sibTrans" cxnId="{3C3944EC-DDEF-468D-A79E-5FD64DC17D8A}">
      <dgm:prSet/>
      <dgm:spPr/>
      <dgm:t>
        <a:bodyPr/>
        <a:lstStyle/>
        <a:p>
          <a:endParaRPr lang="it-IT"/>
        </a:p>
      </dgm:t>
    </dgm:pt>
    <dgm:pt modelId="{7FC427D6-A96B-42B2-8E51-D88D6E6762A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700" dirty="0">
              <a:latin typeface="Century Gothic" panose="020B0502020202020204" pitchFamily="34" charset="0"/>
            </a:rPr>
            <a:t>             </a:t>
          </a:r>
          <a:endParaRPr lang="it-IT" sz="1700" dirty="0"/>
        </a:p>
      </dgm:t>
    </dgm:pt>
    <dgm:pt modelId="{15CF6FC9-C35E-424D-997F-89D165591ED3}" type="parTrans" cxnId="{C6710B74-2C64-4A6D-BF57-D397E1C401DE}">
      <dgm:prSet/>
      <dgm:spPr/>
      <dgm:t>
        <a:bodyPr/>
        <a:lstStyle/>
        <a:p>
          <a:endParaRPr lang="it-IT"/>
        </a:p>
      </dgm:t>
    </dgm:pt>
    <dgm:pt modelId="{1E676133-1161-4887-B428-0E87EF331139}" type="sibTrans" cxnId="{C6710B74-2C64-4A6D-BF57-D397E1C401DE}">
      <dgm:prSet/>
      <dgm:spPr/>
      <dgm:t>
        <a:bodyPr/>
        <a:lstStyle/>
        <a:p>
          <a:endParaRPr lang="it-IT"/>
        </a:p>
      </dgm:t>
    </dgm:pt>
    <dgm:pt modelId="{F743BE90-11C5-4E03-B597-4665979146A1}" type="pres">
      <dgm:prSet presAssocID="{57CAFBEF-7BD6-4E00-95C6-F050E6E03387}" presName="Name0" presStyleCnt="0">
        <dgm:presLayoutVars>
          <dgm:dir/>
          <dgm:resizeHandles val="exact"/>
        </dgm:presLayoutVars>
      </dgm:prSet>
      <dgm:spPr/>
    </dgm:pt>
    <dgm:pt modelId="{6420422F-0C11-453A-B3F1-CDCD339EDF74}" type="pres">
      <dgm:prSet presAssocID="{256F6D5D-7861-409D-ABFF-3DD9E0B02172}" presName="compNode" presStyleCnt="0"/>
      <dgm:spPr/>
    </dgm:pt>
    <dgm:pt modelId="{6411C0D3-D759-41B9-ABE5-18A5189C7335}" type="pres">
      <dgm:prSet presAssocID="{256F6D5D-7861-409D-ABFF-3DD9E0B02172}" presName="pictRect" presStyleLbl="node1" presStyleIdx="0" presStyleCnt="4" custLinFactNeighborX="66267" custLinFactNeighborY="11729"/>
      <dgm:spPr/>
    </dgm:pt>
    <dgm:pt modelId="{4406C975-E8DA-4F0E-90B9-2092434B698B}" type="pres">
      <dgm:prSet presAssocID="{256F6D5D-7861-409D-ABFF-3DD9E0B02172}" presName="textRect" presStyleLbl="revTx" presStyleIdx="0" presStyleCnt="4" custScaleX="102796" custLinFactNeighborX="72759" custLinFactNeighborY="21632">
        <dgm:presLayoutVars>
          <dgm:bulletEnabled val="1"/>
        </dgm:presLayoutVars>
      </dgm:prSet>
      <dgm:spPr/>
    </dgm:pt>
    <dgm:pt modelId="{B8F50200-B418-481D-9CD9-867BCF2DFB1A}" type="pres">
      <dgm:prSet presAssocID="{A6082D9B-7AF7-47F0-A697-A96DC61C71A3}" presName="sibTrans" presStyleLbl="sibTrans2D1" presStyleIdx="0" presStyleCnt="0"/>
      <dgm:spPr/>
    </dgm:pt>
    <dgm:pt modelId="{2C1C698A-9F28-4FA1-BFEC-EBF96B046648}" type="pres">
      <dgm:prSet presAssocID="{D923EF93-99AE-4AE5-A6A9-0E214FACF2CB}" presName="compNode" presStyleCnt="0"/>
      <dgm:spPr/>
    </dgm:pt>
    <dgm:pt modelId="{37E2FA7E-2AE9-4E1E-AF54-4CF70DB25D80}" type="pres">
      <dgm:prSet presAssocID="{D923EF93-99AE-4AE5-A6A9-0E214FACF2CB}" presName="pictRect" presStyleLbl="node1" presStyleIdx="1" presStyleCnt="4" custLinFactNeighborX="67608" custLinFactNeighborY="11033"/>
      <dgm:spPr>
        <a:solidFill>
          <a:schemeClr val="accent6">
            <a:lumMod val="60000"/>
            <a:lumOff val="40000"/>
          </a:schemeClr>
        </a:solidFill>
      </dgm:spPr>
    </dgm:pt>
    <dgm:pt modelId="{77447801-83A1-4743-A6EC-DA073BD0BE67}" type="pres">
      <dgm:prSet presAssocID="{D923EF93-99AE-4AE5-A6A9-0E214FACF2CB}" presName="textRect" presStyleLbl="revTx" presStyleIdx="1" presStyleCnt="4" custScaleX="108903" custLinFactNeighborX="79423" custLinFactNeighborY="19968">
        <dgm:presLayoutVars>
          <dgm:bulletEnabled val="1"/>
        </dgm:presLayoutVars>
      </dgm:prSet>
      <dgm:spPr/>
    </dgm:pt>
    <dgm:pt modelId="{673F9E02-86F8-4609-B878-766A2D5DC8FE}" type="pres">
      <dgm:prSet presAssocID="{C17FC68E-3C01-4494-B831-6FDE9B79799D}" presName="sibTrans" presStyleLbl="sibTrans2D1" presStyleIdx="0" presStyleCnt="0"/>
      <dgm:spPr/>
    </dgm:pt>
    <dgm:pt modelId="{1985A3CC-CCF2-46E8-98AD-BD19A9A47F37}" type="pres">
      <dgm:prSet presAssocID="{8B66776A-FCF0-42EA-B2F3-6753B2016F86}" presName="compNode" presStyleCnt="0"/>
      <dgm:spPr/>
    </dgm:pt>
    <dgm:pt modelId="{9CAF6959-D537-42AD-9516-ABFA077C6CBB}" type="pres">
      <dgm:prSet presAssocID="{8B66776A-FCF0-42EA-B2F3-6753B2016F86}" presName="pictRect" presStyleLbl="node1" presStyleIdx="2" presStyleCnt="4" custLinFactNeighborX="-61680" custLinFactNeighborY="-11683"/>
      <dgm:spPr/>
    </dgm:pt>
    <dgm:pt modelId="{E82C1A23-5C0D-42E3-AC64-D42AF3D2561B}" type="pres">
      <dgm:prSet presAssocID="{8B66776A-FCF0-42EA-B2F3-6753B2016F86}" presName="textRect" presStyleLbl="revTx" presStyleIdx="2" presStyleCnt="4" custScaleX="305492" custScaleY="82843" custLinFactNeighborX="56552" custLinFactNeighborY="-15478">
        <dgm:presLayoutVars>
          <dgm:bulletEnabled val="1"/>
        </dgm:presLayoutVars>
      </dgm:prSet>
      <dgm:spPr/>
    </dgm:pt>
    <dgm:pt modelId="{FDB8C237-C3E4-403B-A3D0-1D6600DB5C72}" type="pres">
      <dgm:prSet presAssocID="{4FA87B40-7C19-450F-816D-5212AB63C5B6}" presName="sibTrans" presStyleLbl="sibTrans2D1" presStyleIdx="0" presStyleCnt="0"/>
      <dgm:spPr/>
    </dgm:pt>
    <dgm:pt modelId="{C77DF452-3074-4B64-ADD2-73D37EA14925}" type="pres">
      <dgm:prSet presAssocID="{7FC427D6-A96B-42B2-8E51-D88D6E6762AB}" presName="compNode" presStyleCnt="0"/>
      <dgm:spPr/>
    </dgm:pt>
    <dgm:pt modelId="{C175A521-7683-4E7F-84A5-052D824360AB}" type="pres">
      <dgm:prSet presAssocID="{7FC427D6-A96B-42B2-8E51-D88D6E6762AB}" presName="pictRect" presStyleLbl="node1" presStyleIdx="3" presStyleCnt="4" custLinFactX="-88275" custLinFactNeighborX="-100000" custLinFactNeighborY="-7314"/>
      <dgm:spPr/>
    </dgm:pt>
    <dgm:pt modelId="{4AF285E4-BB5A-4694-9F07-86EE6A62A785}" type="pres">
      <dgm:prSet presAssocID="{7FC427D6-A96B-42B2-8E51-D88D6E6762AB}" presName="textRect" presStyleLbl="revTx" presStyleIdx="3" presStyleCnt="4" custScaleX="147146" custLinFactNeighborX="37376" custLinFactNeighborY="-21026">
        <dgm:presLayoutVars>
          <dgm:bulletEnabled val="1"/>
        </dgm:presLayoutVars>
      </dgm:prSet>
      <dgm:spPr/>
    </dgm:pt>
  </dgm:ptLst>
  <dgm:cxnLst>
    <dgm:cxn modelId="{75AE3B03-00E6-4615-9533-7A8916FFDB5F}" type="presOf" srcId="{7FC427D6-A96B-42B2-8E51-D88D6E6762AB}" destId="{4AF285E4-BB5A-4694-9F07-86EE6A62A785}" srcOrd="0" destOrd="0" presId="urn:microsoft.com/office/officeart/2005/8/layout/pList1"/>
    <dgm:cxn modelId="{48C13F34-4F52-47DE-9A31-774154460D9A}" srcId="{57CAFBEF-7BD6-4E00-95C6-F050E6E03387}" destId="{256F6D5D-7861-409D-ABFF-3DD9E0B02172}" srcOrd="0" destOrd="0" parTransId="{CBBF82ED-9391-440D-BEB6-A2D1AFE69DC3}" sibTransId="{A6082D9B-7AF7-47F0-A697-A96DC61C71A3}"/>
    <dgm:cxn modelId="{F5686035-4152-4D5F-82C7-7385D4A863DE}" srcId="{57CAFBEF-7BD6-4E00-95C6-F050E6E03387}" destId="{D923EF93-99AE-4AE5-A6A9-0E214FACF2CB}" srcOrd="1" destOrd="0" parTransId="{470602F4-5844-4F62-B5DB-32DE7069450D}" sibTransId="{C17FC68E-3C01-4494-B831-6FDE9B79799D}"/>
    <dgm:cxn modelId="{C6710B74-2C64-4A6D-BF57-D397E1C401DE}" srcId="{57CAFBEF-7BD6-4E00-95C6-F050E6E03387}" destId="{7FC427D6-A96B-42B2-8E51-D88D6E6762AB}" srcOrd="3" destOrd="0" parTransId="{15CF6FC9-C35E-424D-997F-89D165591ED3}" sibTransId="{1E676133-1161-4887-B428-0E87EF331139}"/>
    <dgm:cxn modelId="{4E203391-A526-49DC-BC08-FBE8E482B560}" type="presOf" srcId="{57CAFBEF-7BD6-4E00-95C6-F050E6E03387}" destId="{F743BE90-11C5-4E03-B597-4665979146A1}" srcOrd="0" destOrd="0" presId="urn:microsoft.com/office/officeart/2005/8/layout/pList1"/>
    <dgm:cxn modelId="{8B0A3DAF-7560-4800-946A-3DA98F35BBE8}" type="presOf" srcId="{D923EF93-99AE-4AE5-A6A9-0E214FACF2CB}" destId="{77447801-83A1-4743-A6EC-DA073BD0BE67}" srcOrd="0" destOrd="0" presId="urn:microsoft.com/office/officeart/2005/8/layout/pList1"/>
    <dgm:cxn modelId="{171E33CF-3758-49DF-B095-E276B084E045}" type="presOf" srcId="{8B66776A-FCF0-42EA-B2F3-6753B2016F86}" destId="{E82C1A23-5C0D-42E3-AC64-D42AF3D2561B}" srcOrd="0" destOrd="0" presId="urn:microsoft.com/office/officeart/2005/8/layout/pList1"/>
    <dgm:cxn modelId="{27C055D3-7155-4846-A94A-8A89C1DB16AB}" type="presOf" srcId="{4FA87B40-7C19-450F-816D-5212AB63C5B6}" destId="{FDB8C237-C3E4-403B-A3D0-1D6600DB5C72}" srcOrd="0" destOrd="0" presId="urn:microsoft.com/office/officeart/2005/8/layout/pList1"/>
    <dgm:cxn modelId="{6F6763E3-94DB-4E0A-908E-360B98B22E38}" type="presOf" srcId="{A6082D9B-7AF7-47F0-A697-A96DC61C71A3}" destId="{B8F50200-B418-481D-9CD9-867BCF2DFB1A}" srcOrd="0" destOrd="0" presId="urn:microsoft.com/office/officeart/2005/8/layout/pList1"/>
    <dgm:cxn modelId="{07D1B7E4-BA39-452A-BC74-05A8F25651E3}" type="presOf" srcId="{256F6D5D-7861-409D-ABFF-3DD9E0B02172}" destId="{4406C975-E8DA-4F0E-90B9-2092434B698B}" srcOrd="0" destOrd="0" presId="urn:microsoft.com/office/officeart/2005/8/layout/pList1"/>
    <dgm:cxn modelId="{3C3944EC-DDEF-468D-A79E-5FD64DC17D8A}" srcId="{57CAFBEF-7BD6-4E00-95C6-F050E6E03387}" destId="{8B66776A-FCF0-42EA-B2F3-6753B2016F86}" srcOrd="2" destOrd="0" parTransId="{8301B255-2226-494A-9964-67BFBC67A84C}" sibTransId="{4FA87B40-7C19-450F-816D-5212AB63C5B6}"/>
    <dgm:cxn modelId="{80A9EDF6-5209-469F-9DED-9F94A87F8F1A}" type="presOf" srcId="{C17FC68E-3C01-4494-B831-6FDE9B79799D}" destId="{673F9E02-86F8-4609-B878-766A2D5DC8FE}" srcOrd="0" destOrd="0" presId="urn:microsoft.com/office/officeart/2005/8/layout/pList1"/>
    <dgm:cxn modelId="{7D0A5015-45A9-4321-92C2-5F1692C2F91C}" type="presParOf" srcId="{F743BE90-11C5-4E03-B597-4665979146A1}" destId="{6420422F-0C11-453A-B3F1-CDCD339EDF74}" srcOrd="0" destOrd="0" presId="urn:microsoft.com/office/officeart/2005/8/layout/pList1"/>
    <dgm:cxn modelId="{8B307BB3-AE9B-4375-BDD7-271A65819366}" type="presParOf" srcId="{6420422F-0C11-453A-B3F1-CDCD339EDF74}" destId="{6411C0D3-D759-41B9-ABE5-18A5189C7335}" srcOrd="0" destOrd="0" presId="urn:microsoft.com/office/officeart/2005/8/layout/pList1"/>
    <dgm:cxn modelId="{BE7DD583-2F0B-4BCF-A442-DE338927DA3A}" type="presParOf" srcId="{6420422F-0C11-453A-B3F1-CDCD339EDF74}" destId="{4406C975-E8DA-4F0E-90B9-2092434B698B}" srcOrd="1" destOrd="0" presId="urn:microsoft.com/office/officeart/2005/8/layout/pList1"/>
    <dgm:cxn modelId="{1F4873A4-5044-46C1-B6A4-043D39468C83}" type="presParOf" srcId="{F743BE90-11C5-4E03-B597-4665979146A1}" destId="{B8F50200-B418-481D-9CD9-867BCF2DFB1A}" srcOrd="1" destOrd="0" presId="urn:microsoft.com/office/officeart/2005/8/layout/pList1"/>
    <dgm:cxn modelId="{0F6B7E5A-0775-4B36-9681-0B7879099B6A}" type="presParOf" srcId="{F743BE90-11C5-4E03-B597-4665979146A1}" destId="{2C1C698A-9F28-4FA1-BFEC-EBF96B046648}" srcOrd="2" destOrd="0" presId="urn:microsoft.com/office/officeart/2005/8/layout/pList1"/>
    <dgm:cxn modelId="{67321615-DF24-4510-9B4A-956BB650AC53}" type="presParOf" srcId="{2C1C698A-9F28-4FA1-BFEC-EBF96B046648}" destId="{37E2FA7E-2AE9-4E1E-AF54-4CF70DB25D80}" srcOrd="0" destOrd="0" presId="urn:microsoft.com/office/officeart/2005/8/layout/pList1"/>
    <dgm:cxn modelId="{25534282-7BDC-49FB-BFA0-AEE5FE0F4377}" type="presParOf" srcId="{2C1C698A-9F28-4FA1-BFEC-EBF96B046648}" destId="{77447801-83A1-4743-A6EC-DA073BD0BE67}" srcOrd="1" destOrd="0" presId="urn:microsoft.com/office/officeart/2005/8/layout/pList1"/>
    <dgm:cxn modelId="{FDF66FFE-716A-4300-BDCA-69408B4CFB8E}" type="presParOf" srcId="{F743BE90-11C5-4E03-B597-4665979146A1}" destId="{673F9E02-86F8-4609-B878-766A2D5DC8FE}" srcOrd="3" destOrd="0" presId="urn:microsoft.com/office/officeart/2005/8/layout/pList1"/>
    <dgm:cxn modelId="{3C0FA962-E8D7-4AF4-8327-DF243BC70538}" type="presParOf" srcId="{F743BE90-11C5-4E03-B597-4665979146A1}" destId="{1985A3CC-CCF2-46E8-98AD-BD19A9A47F37}" srcOrd="4" destOrd="0" presId="urn:microsoft.com/office/officeart/2005/8/layout/pList1"/>
    <dgm:cxn modelId="{5ACB28E0-C6E2-4D07-975A-9504B0130203}" type="presParOf" srcId="{1985A3CC-CCF2-46E8-98AD-BD19A9A47F37}" destId="{9CAF6959-D537-42AD-9516-ABFA077C6CBB}" srcOrd="0" destOrd="0" presId="urn:microsoft.com/office/officeart/2005/8/layout/pList1"/>
    <dgm:cxn modelId="{E7C4A19A-4C19-4457-8F99-572D87B017DD}" type="presParOf" srcId="{1985A3CC-CCF2-46E8-98AD-BD19A9A47F37}" destId="{E82C1A23-5C0D-42E3-AC64-D42AF3D2561B}" srcOrd="1" destOrd="0" presId="urn:microsoft.com/office/officeart/2005/8/layout/pList1"/>
    <dgm:cxn modelId="{91D5C91C-654E-47EE-906F-75C970827719}" type="presParOf" srcId="{F743BE90-11C5-4E03-B597-4665979146A1}" destId="{FDB8C237-C3E4-403B-A3D0-1D6600DB5C72}" srcOrd="5" destOrd="0" presId="urn:microsoft.com/office/officeart/2005/8/layout/pList1"/>
    <dgm:cxn modelId="{A779BD31-B318-41F0-B7FF-ABF23E852211}" type="presParOf" srcId="{F743BE90-11C5-4E03-B597-4665979146A1}" destId="{C77DF452-3074-4B64-ADD2-73D37EA14925}" srcOrd="6" destOrd="0" presId="urn:microsoft.com/office/officeart/2005/8/layout/pList1"/>
    <dgm:cxn modelId="{A8CFF194-E1D7-4A40-BCA1-803A635BEEB2}" type="presParOf" srcId="{C77DF452-3074-4B64-ADD2-73D37EA14925}" destId="{C175A521-7683-4E7F-84A5-052D824360AB}" srcOrd="0" destOrd="0" presId="urn:microsoft.com/office/officeart/2005/8/layout/pList1"/>
    <dgm:cxn modelId="{F48A939A-2585-445E-8E45-DA0853F9EE57}" type="presParOf" srcId="{C77DF452-3074-4B64-ADD2-73D37EA14925}" destId="{4AF285E4-BB5A-4694-9F07-86EE6A62A78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CAFBEF-7BD6-4E00-95C6-F050E6E03387}" type="doc">
      <dgm:prSet loTypeId="urn:microsoft.com/office/officeart/2005/8/layout/p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256F6D5D-7861-409D-ABFF-3DD9E0B02172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1^</a:t>
          </a:r>
        </a:p>
      </dgm:t>
    </dgm:pt>
    <dgm:pt modelId="{CBBF82ED-9391-440D-BEB6-A2D1AFE69DC3}" type="parTrans" cxnId="{48C13F34-4F52-47DE-9A31-774154460D9A}">
      <dgm:prSet/>
      <dgm:spPr/>
      <dgm:t>
        <a:bodyPr/>
        <a:lstStyle/>
        <a:p>
          <a:endParaRPr lang="it-IT"/>
        </a:p>
      </dgm:t>
    </dgm:pt>
    <dgm:pt modelId="{A6082D9B-7AF7-47F0-A697-A96DC61C71A3}" type="sibTrans" cxnId="{48C13F34-4F52-47DE-9A31-774154460D9A}">
      <dgm:prSet/>
      <dgm:spPr/>
      <dgm:t>
        <a:bodyPr/>
        <a:lstStyle/>
        <a:p>
          <a:endParaRPr lang="it-IT"/>
        </a:p>
      </dgm:t>
    </dgm:pt>
    <dgm:pt modelId="{D923EF93-99AE-4AE5-A6A9-0E214FACF2C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2^</a:t>
          </a:r>
        </a:p>
      </dgm:t>
    </dgm:pt>
    <dgm:pt modelId="{470602F4-5844-4F62-B5DB-32DE7069450D}" type="parTrans" cxnId="{F5686035-4152-4D5F-82C7-7385D4A863DE}">
      <dgm:prSet/>
      <dgm:spPr/>
      <dgm:t>
        <a:bodyPr/>
        <a:lstStyle/>
        <a:p>
          <a:endParaRPr lang="it-IT"/>
        </a:p>
      </dgm:t>
    </dgm:pt>
    <dgm:pt modelId="{C17FC68E-3C01-4494-B831-6FDE9B79799D}" type="sibTrans" cxnId="{F5686035-4152-4D5F-82C7-7385D4A863DE}">
      <dgm:prSet/>
      <dgm:spPr/>
      <dgm:t>
        <a:bodyPr/>
        <a:lstStyle/>
        <a:p>
          <a:endParaRPr lang="it-IT"/>
        </a:p>
      </dgm:t>
    </dgm:pt>
    <dgm:pt modelId="{7FC427D6-A96B-42B2-8E51-D88D6E6762AB}">
      <dgm:prSet phldrT="[Tes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it-IT" sz="1800" dirty="0">
              <a:latin typeface="Century Gothic" panose="020B0502020202020204" pitchFamily="34" charset="0"/>
            </a:rPr>
            <a:t>Classe 3^</a:t>
          </a:r>
        </a:p>
      </dgm:t>
    </dgm:pt>
    <dgm:pt modelId="{15CF6FC9-C35E-424D-997F-89D165591ED3}" type="parTrans" cxnId="{C6710B74-2C64-4A6D-BF57-D397E1C401DE}">
      <dgm:prSet/>
      <dgm:spPr/>
      <dgm:t>
        <a:bodyPr/>
        <a:lstStyle/>
        <a:p>
          <a:endParaRPr lang="it-IT"/>
        </a:p>
      </dgm:t>
    </dgm:pt>
    <dgm:pt modelId="{1E676133-1161-4887-B428-0E87EF331139}" type="sibTrans" cxnId="{C6710B74-2C64-4A6D-BF57-D397E1C401DE}">
      <dgm:prSet/>
      <dgm:spPr/>
      <dgm:t>
        <a:bodyPr/>
        <a:lstStyle/>
        <a:p>
          <a:endParaRPr lang="it-IT"/>
        </a:p>
      </dgm:t>
    </dgm:pt>
    <dgm:pt modelId="{F743BE90-11C5-4E03-B597-4665979146A1}" type="pres">
      <dgm:prSet presAssocID="{57CAFBEF-7BD6-4E00-95C6-F050E6E03387}" presName="Name0" presStyleCnt="0">
        <dgm:presLayoutVars>
          <dgm:dir/>
          <dgm:resizeHandles val="exact"/>
        </dgm:presLayoutVars>
      </dgm:prSet>
      <dgm:spPr/>
    </dgm:pt>
    <dgm:pt modelId="{6420422F-0C11-453A-B3F1-CDCD339EDF74}" type="pres">
      <dgm:prSet presAssocID="{256F6D5D-7861-409D-ABFF-3DD9E0B02172}" presName="compNode" presStyleCnt="0"/>
      <dgm:spPr/>
    </dgm:pt>
    <dgm:pt modelId="{6411C0D3-D759-41B9-ABE5-18A5189C7335}" type="pres">
      <dgm:prSet presAssocID="{256F6D5D-7861-409D-ABFF-3DD9E0B02172}" presName="pictRect" presStyleLbl="node1" presStyleIdx="0" presStyleCnt="3" custScaleX="95636" custScaleY="87244" custLinFactX="17108" custLinFactNeighborX="100000" custLinFactNeighborY="12141"/>
      <dgm:spPr>
        <a:solidFill>
          <a:schemeClr val="accent4">
            <a:lumMod val="60000"/>
            <a:lumOff val="40000"/>
          </a:schemeClr>
        </a:solidFill>
      </dgm:spPr>
    </dgm:pt>
    <dgm:pt modelId="{4406C975-E8DA-4F0E-90B9-2092434B698B}" type="pres">
      <dgm:prSet presAssocID="{256F6D5D-7861-409D-ABFF-3DD9E0B02172}" presName="textRect" presStyleLbl="revTx" presStyleIdx="0" presStyleCnt="3" custScaleX="102796" custLinFactNeighborX="12188" custLinFactNeighborY="33188">
        <dgm:presLayoutVars>
          <dgm:bulletEnabled val="1"/>
        </dgm:presLayoutVars>
      </dgm:prSet>
      <dgm:spPr/>
    </dgm:pt>
    <dgm:pt modelId="{B8F50200-B418-481D-9CD9-867BCF2DFB1A}" type="pres">
      <dgm:prSet presAssocID="{A6082D9B-7AF7-47F0-A697-A96DC61C71A3}" presName="sibTrans" presStyleLbl="sibTrans2D1" presStyleIdx="0" presStyleCnt="0"/>
      <dgm:spPr/>
    </dgm:pt>
    <dgm:pt modelId="{2C1C698A-9F28-4FA1-BFEC-EBF96B046648}" type="pres">
      <dgm:prSet presAssocID="{D923EF93-99AE-4AE5-A6A9-0E214FACF2CB}" presName="compNode" presStyleCnt="0"/>
      <dgm:spPr/>
    </dgm:pt>
    <dgm:pt modelId="{37E2FA7E-2AE9-4E1E-AF54-4CF70DB25D80}" type="pres">
      <dgm:prSet presAssocID="{D923EF93-99AE-4AE5-A6A9-0E214FACF2CB}" presName="pictRect" presStyleLbl="node1" presStyleIdx="1" presStyleCnt="3" custScaleX="90261" custScaleY="88032" custLinFactX="-7227" custLinFactNeighborX="-100000" custLinFactNeighborY="12961"/>
      <dgm:spPr>
        <a:solidFill>
          <a:schemeClr val="accent6">
            <a:lumMod val="60000"/>
            <a:lumOff val="40000"/>
          </a:schemeClr>
        </a:solidFill>
      </dgm:spPr>
    </dgm:pt>
    <dgm:pt modelId="{77447801-83A1-4743-A6EC-DA073BD0BE67}" type="pres">
      <dgm:prSet presAssocID="{D923EF93-99AE-4AE5-A6A9-0E214FACF2CB}" presName="textRect" presStyleLbl="revTx" presStyleIdx="1" presStyleCnt="3" custScaleX="108903" custLinFactNeighborX="5780" custLinFactNeighborY="29641">
        <dgm:presLayoutVars>
          <dgm:bulletEnabled val="1"/>
        </dgm:presLayoutVars>
      </dgm:prSet>
      <dgm:spPr/>
    </dgm:pt>
    <dgm:pt modelId="{673F9E02-86F8-4609-B878-766A2D5DC8FE}" type="pres">
      <dgm:prSet presAssocID="{C17FC68E-3C01-4494-B831-6FDE9B79799D}" presName="sibTrans" presStyleLbl="sibTrans2D1" presStyleIdx="0" presStyleCnt="0"/>
      <dgm:spPr/>
    </dgm:pt>
    <dgm:pt modelId="{C77DF452-3074-4B64-ADD2-73D37EA14925}" type="pres">
      <dgm:prSet presAssocID="{7FC427D6-A96B-42B2-8E51-D88D6E6762AB}" presName="compNode" presStyleCnt="0"/>
      <dgm:spPr/>
    </dgm:pt>
    <dgm:pt modelId="{C175A521-7683-4E7F-84A5-052D824360AB}" type="pres">
      <dgm:prSet presAssocID="{7FC427D6-A96B-42B2-8E51-D88D6E6762AB}" presName="pictRect" presStyleLbl="node1" presStyleIdx="2" presStyleCnt="3" custScaleX="88190" custScaleY="88544" custLinFactNeighborX="-6687" custLinFactNeighborY="10516"/>
      <dgm:spPr/>
    </dgm:pt>
    <dgm:pt modelId="{4AF285E4-BB5A-4694-9F07-86EE6A62A785}" type="pres">
      <dgm:prSet presAssocID="{7FC427D6-A96B-42B2-8E51-D88D6E6762AB}" presName="textRect" presStyleLbl="revTx" presStyleIdx="2" presStyleCnt="3" custScaleX="102800" custLinFactNeighborX="-4407" custLinFactNeighborY="41111">
        <dgm:presLayoutVars>
          <dgm:bulletEnabled val="1"/>
        </dgm:presLayoutVars>
      </dgm:prSet>
      <dgm:spPr/>
    </dgm:pt>
  </dgm:ptLst>
  <dgm:cxnLst>
    <dgm:cxn modelId="{75AE3B03-00E6-4615-9533-7A8916FFDB5F}" type="presOf" srcId="{7FC427D6-A96B-42B2-8E51-D88D6E6762AB}" destId="{4AF285E4-BB5A-4694-9F07-86EE6A62A785}" srcOrd="0" destOrd="0" presId="urn:microsoft.com/office/officeart/2005/8/layout/pList1"/>
    <dgm:cxn modelId="{48C13F34-4F52-47DE-9A31-774154460D9A}" srcId="{57CAFBEF-7BD6-4E00-95C6-F050E6E03387}" destId="{256F6D5D-7861-409D-ABFF-3DD9E0B02172}" srcOrd="0" destOrd="0" parTransId="{CBBF82ED-9391-440D-BEB6-A2D1AFE69DC3}" sibTransId="{A6082D9B-7AF7-47F0-A697-A96DC61C71A3}"/>
    <dgm:cxn modelId="{F5686035-4152-4D5F-82C7-7385D4A863DE}" srcId="{57CAFBEF-7BD6-4E00-95C6-F050E6E03387}" destId="{D923EF93-99AE-4AE5-A6A9-0E214FACF2CB}" srcOrd="1" destOrd="0" parTransId="{470602F4-5844-4F62-B5DB-32DE7069450D}" sibTransId="{C17FC68E-3C01-4494-B831-6FDE9B79799D}"/>
    <dgm:cxn modelId="{C6710B74-2C64-4A6D-BF57-D397E1C401DE}" srcId="{57CAFBEF-7BD6-4E00-95C6-F050E6E03387}" destId="{7FC427D6-A96B-42B2-8E51-D88D6E6762AB}" srcOrd="2" destOrd="0" parTransId="{15CF6FC9-C35E-424D-997F-89D165591ED3}" sibTransId="{1E676133-1161-4887-B428-0E87EF331139}"/>
    <dgm:cxn modelId="{4E203391-A526-49DC-BC08-FBE8E482B560}" type="presOf" srcId="{57CAFBEF-7BD6-4E00-95C6-F050E6E03387}" destId="{F743BE90-11C5-4E03-B597-4665979146A1}" srcOrd="0" destOrd="0" presId="urn:microsoft.com/office/officeart/2005/8/layout/pList1"/>
    <dgm:cxn modelId="{8B0A3DAF-7560-4800-946A-3DA98F35BBE8}" type="presOf" srcId="{D923EF93-99AE-4AE5-A6A9-0E214FACF2CB}" destId="{77447801-83A1-4743-A6EC-DA073BD0BE67}" srcOrd="0" destOrd="0" presId="urn:microsoft.com/office/officeart/2005/8/layout/pList1"/>
    <dgm:cxn modelId="{6F6763E3-94DB-4E0A-908E-360B98B22E38}" type="presOf" srcId="{A6082D9B-7AF7-47F0-A697-A96DC61C71A3}" destId="{B8F50200-B418-481D-9CD9-867BCF2DFB1A}" srcOrd="0" destOrd="0" presId="urn:microsoft.com/office/officeart/2005/8/layout/pList1"/>
    <dgm:cxn modelId="{07D1B7E4-BA39-452A-BC74-05A8F25651E3}" type="presOf" srcId="{256F6D5D-7861-409D-ABFF-3DD9E0B02172}" destId="{4406C975-E8DA-4F0E-90B9-2092434B698B}" srcOrd="0" destOrd="0" presId="urn:microsoft.com/office/officeart/2005/8/layout/pList1"/>
    <dgm:cxn modelId="{80A9EDF6-5209-469F-9DED-9F94A87F8F1A}" type="presOf" srcId="{C17FC68E-3C01-4494-B831-6FDE9B79799D}" destId="{673F9E02-86F8-4609-B878-766A2D5DC8FE}" srcOrd="0" destOrd="0" presId="urn:microsoft.com/office/officeart/2005/8/layout/pList1"/>
    <dgm:cxn modelId="{7D0A5015-45A9-4321-92C2-5F1692C2F91C}" type="presParOf" srcId="{F743BE90-11C5-4E03-B597-4665979146A1}" destId="{6420422F-0C11-453A-B3F1-CDCD339EDF74}" srcOrd="0" destOrd="0" presId="urn:microsoft.com/office/officeart/2005/8/layout/pList1"/>
    <dgm:cxn modelId="{8B307BB3-AE9B-4375-BDD7-271A65819366}" type="presParOf" srcId="{6420422F-0C11-453A-B3F1-CDCD339EDF74}" destId="{6411C0D3-D759-41B9-ABE5-18A5189C7335}" srcOrd="0" destOrd="0" presId="urn:microsoft.com/office/officeart/2005/8/layout/pList1"/>
    <dgm:cxn modelId="{BE7DD583-2F0B-4BCF-A442-DE338927DA3A}" type="presParOf" srcId="{6420422F-0C11-453A-B3F1-CDCD339EDF74}" destId="{4406C975-E8DA-4F0E-90B9-2092434B698B}" srcOrd="1" destOrd="0" presId="urn:microsoft.com/office/officeart/2005/8/layout/pList1"/>
    <dgm:cxn modelId="{1F4873A4-5044-46C1-B6A4-043D39468C83}" type="presParOf" srcId="{F743BE90-11C5-4E03-B597-4665979146A1}" destId="{B8F50200-B418-481D-9CD9-867BCF2DFB1A}" srcOrd="1" destOrd="0" presId="urn:microsoft.com/office/officeart/2005/8/layout/pList1"/>
    <dgm:cxn modelId="{0F6B7E5A-0775-4B36-9681-0B7879099B6A}" type="presParOf" srcId="{F743BE90-11C5-4E03-B597-4665979146A1}" destId="{2C1C698A-9F28-4FA1-BFEC-EBF96B046648}" srcOrd="2" destOrd="0" presId="urn:microsoft.com/office/officeart/2005/8/layout/pList1"/>
    <dgm:cxn modelId="{67321615-DF24-4510-9B4A-956BB650AC53}" type="presParOf" srcId="{2C1C698A-9F28-4FA1-BFEC-EBF96B046648}" destId="{37E2FA7E-2AE9-4E1E-AF54-4CF70DB25D80}" srcOrd="0" destOrd="0" presId="urn:microsoft.com/office/officeart/2005/8/layout/pList1"/>
    <dgm:cxn modelId="{25534282-7BDC-49FB-BFA0-AEE5FE0F4377}" type="presParOf" srcId="{2C1C698A-9F28-4FA1-BFEC-EBF96B046648}" destId="{77447801-83A1-4743-A6EC-DA073BD0BE67}" srcOrd="1" destOrd="0" presId="urn:microsoft.com/office/officeart/2005/8/layout/pList1"/>
    <dgm:cxn modelId="{FDF66FFE-716A-4300-BDCA-69408B4CFB8E}" type="presParOf" srcId="{F743BE90-11C5-4E03-B597-4665979146A1}" destId="{673F9E02-86F8-4609-B878-766A2D5DC8FE}" srcOrd="3" destOrd="0" presId="urn:microsoft.com/office/officeart/2005/8/layout/pList1"/>
    <dgm:cxn modelId="{A779BD31-B318-41F0-B7FF-ABF23E852211}" type="presParOf" srcId="{F743BE90-11C5-4E03-B597-4665979146A1}" destId="{C77DF452-3074-4B64-ADD2-73D37EA14925}" srcOrd="4" destOrd="0" presId="urn:microsoft.com/office/officeart/2005/8/layout/pList1"/>
    <dgm:cxn modelId="{A8CFF194-E1D7-4A40-BCA1-803A635BEEB2}" type="presParOf" srcId="{C77DF452-3074-4B64-ADD2-73D37EA14925}" destId="{C175A521-7683-4E7F-84A5-052D824360AB}" srcOrd="0" destOrd="0" presId="urn:microsoft.com/office/officeart/2005/8/layout/pList1"/>
    <dgm:cxn modelId="{F48A939A-2585-445E-8E45-DA0853F9EE57}" type="presParOf" srcId="{C77DF452-3074-4B64-ADD2-73D37EA14925}" destId="{4AF285E4-BB5A-4694-9F07-86EE6A62A78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1C0D3-D759-41B9-ABE5-18A5189C7335}">
      <dsp:nvSpPr>
        <dsp:cNvPr id="0" name=""/>
        <dsp:cNvSpPr/>
      </dsp:nvSpPr>
      <dsp:spPr>
        <a:xfrm>
          <a:off x="4151269" y="199627"/>
          <a:ext cx="2438532" cy="168014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06C975-E8DA-4F0E-90B9-2092434B698B}">
      <dsp:nvSpPr>
        <dsp:cNvPr id="0" name=""/>
        <dsp:cNvSpPr/>
      </dsp:nvSpPr>
      <dsp:spPr>
        <a:xfrm>
          <a:off x="4085184" y="1936894"/>
          <a:ext cx="2506713" cy="904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Primaria</a:t>
          </a:r>
          <a:r>
            <a:rPr lang="it-IT" sz="1800" kern="1200" dirty="0">
              <a:latin typeface="Century Gothic" panose="020B0502020202020204" pitchFamily="34" charset="0"/>
            </a:rPr>
            <a:t> «G. PARINI»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Gorla Minore</a:t>
          </a:r>
        </a:p>
      </dsp:txBody>
      <dsp:txXfrm>
        <a:off x="4085184" y="1936894"/>
        <a:ext cx="2506713" cy="904695"/>
      </dsp:txXfrm>
    </dsp:sp>
    <dsp:sp modelId="{37E2FA7E-2AE9-4E1E-AF54-4CF70DB25D80}">
      <dsp:nvSpPr>
        <dsp:cNvPr id="0" name=""/>
        <dsp:cNvSpPr/>
      </dsp:nvSpPr>
      <dsp:spPr>
        <a:xfrm>
          <a:off x="7861367" y="188336"/>
          <a:ext cx="2438532" cy="1680148"/>
        </a:xfrm>
        <a:prstGeom prst="round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447801-83A1-4743-A6EC-DA073BD0BE67}">
      <dsp:nvSpPr>
        <dsp:cNvPr id="0" name=""/>
        <dsp:cNvSpPr/>
      </dsp:nvSpPr>
      <dsp:spPr>
        <a:xfrm>
          <a:off x="7752815" y="1888267"/>
          <a:ext cx="2655635" cy="904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Primaria</a:t>
          </a:r>
          <a:r>
            <a:rPr lang="it-IT" sz="1800" kern="1200" dirty="0">
              <a:latin typeface="Century Gothic" panose="020B0502020202020204" pitchFamily="34" charset="0"/>
            </a:rPr>
            <a:t> «A. GABELLI»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600" kern="1200" dirty="0">
              <a:latin typeface="Century Gothic" panose="020B0502020202020204" pitchFamily="34" charset="0"/>
            </a:rPr>
            <a:t>Marnate</a:t>
          </a:r>
        </a:p>
      </dsp:txBody>
      <dsp:txXfrm>
        <a:off x="7752815" y="1888267"/>
        <a:ext cx="2655635" cy="904695"/>
      </dsp:txXfrm>
    </dsp:sp>
    <dsp:sp modelId="{9CAF6959-D537-42AD-9516-ABFA077C6CBB}">
      <dsp:nvSpPr>
        <dsp:cNvPr id="0" name=""/>
        <dsp:cNvSpPr/>
      </dsp:nvSpPr>
      <dsp:spPr>
        <a:xfrm>
          <a:off x="4143843" y="2755804"/>
          <a:ext cx="2438532" cy="1680148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82C1A23-5C0D-42E3-AC64-D42AF3D2561B}">
      <dsp:nvSpPr>
        <dsp:cNvPr id="0" name=""/>
        <dsp:cNvSpPr/>
      </dsp:nvSpPr>
      <dsp:spPr>
        <a:xfrm>
          <a:off x="2763293" y="4410472"/>
          <a:ext cx="4931054" cy="904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400" kern="1200" dirty="0">
              <a:latin typeface="Century Gothic" panose="020B0502020202020204" pitchFamily="34" charset="0"/>
            </a:rPr>
            <a:t>              Secondaria di 1° Grado 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     «A. Manzoni» - Gorla Minore </a:t>
          </a:r>
        </a:p>
      </dsp:txBody>
      <dsp:txXfrm>
        <a:off x="2763293" y="4410472"/>
        <a:ext cx="4931054" cy="904695"/>
      </dsp:txXfrm>
    </dsp:sp>
    <dsp:sp modelId="{C175A521-7683-4E7F-84A5-052D824360AB}">
      <dsp:nvSpPr>
        <dsp:cNvPr id="0" name=""/>
        <dsp:cNvSpPr/>
      </dsp:nvSpPr>
      <dsp:spPr>
        <a:xfrm>
          <a:off x="7970244" y="2749890"/>
          <a:ext cx="2438532" cy="1680148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F285E4-BB5A-4694-9F07-86EE6A62A785}">
      <dsp:nvSpPr>
        <dsp:cNvPr id="0" name=""/>
        <dsp:cNvSpPr/>
      </dsp:nvSpPr>
      <dsp:spPr>
        <a:xfrm>
          <a:off x="6820573" y="4321187"/>
          <a:ext cx="3588203" cy="9046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               </a:t>
          </a:r>
          <a:r>
            <a:rPr lang="it-IT" sz="1400" kern="1200" dirty="0">
              <a:latin typeface="Century Gothic" panose="020B0502020202020204" pitchFamily="34" charset="0"/>
            </a:rPr>
            <a:t>Secondaria</a:t>
          </a:r>
          <a:r>
            <a:rPr lang="it-IT" sz="1400" kern="1200" dirty="0"/>
            <a:t> </a:t>
          </a:r>
          <a:r>
            <a:rPr lang="it-IT" sz="1400" kern="1200" dirty="0">
              <a:latin typeface="Century Gothic" panose="020B0502020202020204" pitchFamily="34" charset="0"/>
            </a:rPr>
            <a:t>di 1° Grado 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           «D. Alighieri – Marnate»</a:t>
          </a:r>
          <a:endParaRPr lang="it-IT" sz="1700" kern="1200" dirty="0"/>
        </a:p>
      </dsp:txBody>
      <dsp:txXfrm>
        <a:off x="6820573" y="4321187"/>
        <a:ext cx="3588203" cy="9046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1C0D3-D759-41B9-ABE5-18A5189C7335}">
      <dsp:nvSpPr>
        <dsp:cNvPr id="0" name=""/>
        <dsp:cNvSpPr/>
      </dsp:nvSpPr>
      <dsp:spPr>
        <a:xfrm>
          <a:off x="4233544" y="395697"/>
          <a:ext cx="2248022" cy="154888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06C975-E8DA-4F0E-90B9-2092434B698B}">
      <dsp:nvSpPr>
        <dsp:cNvPr id="0" name=""/>
        <dsp:cNvSpPr/>
      </dsp:nvSpPr>
      <dsp:spPr>
        <a:xfrm>
          <a:off x="4348058" y="1943330"/>
          <a:ext cx="2310876" cy="834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1°</a:t>
          </a:r>
        </a:p>
      </dsp:txBody>
      <dsp:txXfrm>
        <a:off x="4348058" y="1943330"/>
        <a:ext cx="2310876" cy="834016"/>
      </dsp:txXfrm>
    </dsp:sp>
    <dsp:sp modelId="{37E2FA7E-2AE9-4E1E-AF54-4CF70DB25D80}">
      <dsp:nvSpPr>
        <dsp:cNvPr id="0" name=""/>
        <dsp:cNvSpPr/>
      </dsp:nvSpPr>
      <dsp:spPr>
        <a:xfrm>
          <a:off x="6868106" y="384917"/>
          <a:ext cx="2248022" cy="1548887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447801-83A1-4743-A6EC-DA073BD0BE67}">
      <dsp:nvSpPr>
        <dsp:cNvPr id="0" name=""/>
        <dsp:cNvSpPr/>
      </dsp:nvSpPr>
      <dsp:spPr>
        <a:xfrm>
          <a:off x="7033640" y="1929452"/>
          <a:ext cx="2448163" cy="834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2 °</a:t>
          </a:r>
        </a:p>
      </dsp:txBody>
      <dsp:txXfrm>
        <a:off x="7033640" y="1929452"/>
        <a:ext cx="2448163" cy="834016"/>
      </dsp:txXfrm>
    </dsp:sp>
    <dsp:sp modelId="{9CAF6959-D537-42AD-9516-ABFA077C6CBB}">
      <dsp:nvSpPr>
        <dsp:cNvPr id="0" name=""/>
        <dsp:cNvSpPr/>
      </dsp:nvSpPr>
      <dsp:spPr>
        <a:xfrm>
          <a:off x="927411" y="2676551"/>
          <a:ext cx="2248022" cy="1548887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82C1A23-5C0D-42E3-AC64-D42AF3D2561B}">
      <dsp:nvSpPr>
        <dsp:cNvPr id="0" name=""/>
        <dsp:cNvSpPr/>
      </dsp:nvSpPr>
      <dsp:spPr>
        <a:xfrm>
          <a:off x="1275540" y="4348851"/>
          <a:ext cx="6867527" cy="6909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 Classe 3°                       Classe 4°                               Classe 5°</a:t>
          </a:r>
          <a:r>
            <a:rPr lang="it-IT" sz="1400" kern="1200" dirty="0">
              <a:latin typeface="Century Gothic" panose="020B0502020202020204" pitchFamily="34" charset="0"/>
            </a:rPr>
            <a:t> 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</a:t>
          </a:r>
        </a:p>
      </dsp:txBody>
      <dsp:txXfrm>
        <a:off x="1275540" y="4348851"/>
        <a:ext cx="6867527" cy="690924"/>
      </dsp:txXfrm>
    </dsp:sp>
    <dsp:sp modelId="{C175A521-7683-4E7F-84A5-052D824360AB}">
      <dsp:nvSpPr>
        <dsp:cNvPr id="0" name=""/>
        <dsp:cNvSpPr/>
      </dsp:nvSpPr>
      <dsp:spPr>
        <a:xfrm>
          <a:off x="3394125" y="2708448"/>
          <a:ext cx="2248022" cy="1548887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F285E4-BB5A-4694-9F07-86EE6A62A785}">
      <dsp:nvSpPr>
        <dsp:cNvPr id="0" name=""/>
        <dsp:cNvSpPr/>
      </dsp:nvSpPr>
      <dsp:spPr>
        <a:xfrm>
          <a:off x="7100902" y="4195261"/>
          <a:ext cx="3307874" cy="8340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700" kern="1200" dirty="0">
              <a:latin typeface="Century Gothic" panose="020B0502020202020204" pitchFamily="34" charset="0"/>
            </a:rPr>
            <a:t>             </a:t>
          </a:r>
          <a:endParaRPr lang="it-IT" sz="1700" kern="1200" dirty="0"/>
        </a:p>
      </dsp:txBody>
      <dsp:txXfrm>
        <a:off x="7100902" y="4195261"/>
        <a:ext cx="3307874" cy="8340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1C0D3-D759-41B9-ABE5-18A5189C7335}">
      <dsp:nvSpPr>
        <dsp:cNvPr id="0" name=""/>
        <dsp:cNvSpPr/>
      </dsp:nvSpPr>
      <dsp:spPr>
        <a:xfrm>
          <a:off x="3756600" y="1389892"/>
          <a:ext cx="2973446" cy="1868932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406C975-E8DA-4F0E-90B9-2092434B698B}">
      <dsp:nvSpPr>
        <dsp:cNvPr id="0" name=""/>
        <dsp:cNvSpPr/>
      </dsp:nvSpPr>
      <dsp:spPr>
        <a:xfrm>
          <a:off x="383195" y="3518189"/>
          <a:ext cx="3196060" cy="1153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1^</a:t>
          </a:r>
        </a:p>
      </dsp:txBody>
      <dsp:txXfrm>
        <a:off x="383195" y="3518189"/>
        <a:ext cx="3196060" cy="1153486"/>
      </dsp:txXfrm>
    </dsp:sp>
    <dsp:sp modelId="{37E2FA7E-2AE9-4E1E-AF54-4CF70DB25D80}">
      <dsp:nvSpPr>
        <dsp:cNvPr id="0" name=""/>
        <dsp:cNvSpPr/>
      </dsp:nvSpPr>
      <dsp:spPr>
        <a:xfrm>
          <a:off x="467335" y="1403238"/>
          <a:ext cx="2806330" cy="1885812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447801-83A1-4743-A6EC-DA073BD0BE67}">
      <dsp:nvSpPr>
        <dsp:cNvPr id="0" name=""/>
        <dsp:cNvSpPr/>
      </dsp:nvSpPr>
      <dsp:spPr>
        <a:xfrm>
          <a:off x="3691066" y="3481495"/>
          <a:ext cx="3385934" cy="1153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2^</a:t>
          </a:r>
        </a:p>
      </dsp:txBody>
      <dsp:txXfrm>
        <a:off x="3691066" y="3481495"/>
        <a:ext cx="3385934" cy="1153486"/>
      </dsp:txXfrm>
    </dsp:sp>
    <dsp:sp modelId="{C175A521-7683-4E7F-84A5-052D824360AB}">
      <dsp:nvSpPr>
        <dsp:cNvPr id="0" name=""/>
        <dsp:cNvSpPr/>
      </dsp:nvSpPr>
      <dsp:spPr>
        <a:xfrm>
          <a:off x="7227551" y="1348120"/>
          <a:ext cx="2741940" cy="1896780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AF285E4-BB5A-4694-9F07-86EE6A62A785}">
      <dsp:nvSpPr>
        <dsp:cNvPr id="0" name=""/>
        <dsp:cNvSpPr/>
      </dsp:nvSpPr>
      <dsp:spPr>
        <a:xfrm>
          <a:off x="7071317" y="3616542"/>
          <a:ext cx="3196184" cy="1153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kern="1200" dirty="0">
              <a:latin typeface="Century Gothic" panose="020B0502020202020204" pitchFamily="34" charset="0"/>
            </a:rPr>
            <a:t>Classe 3^</a:t>
          </a:r>
        </a:p>
      </dsp:txBody>
      <dsp:txXfrm>
        <a:off x="7071317" y="3616542"/>
        <a:ext cx="3196184" cy="1153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9D07B1-D726-9F7A-F87F-D094D2008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5C02540-8624-41B8-8F61-78EF725C6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F9B81A-A30B-FB8D-A6B3-90D7A820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A84F61-D6AD-F1F5-65F6-D312C814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55ECBB-F792-0FB6-2FB2-8098D1A1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083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D59B56-4FAC-B3EA-944F-8B03E0CE7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CD8E9C6-68D5-D960-E9A8-8C9746E73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78BCAD-1B69-9BCF-F0F5-D6EAD5650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517488-4453-2057-32DF-164F2BE0B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76EF11-3313-3F62-F76E-5099E7AF0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81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E3F6644-980C-F96F-9A09-54DE6AFE18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D35535F-BF4B-E0AB-9F19-27D55A1EF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54A0CE-8CD7-7774-49F7-8E30D4D0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DFB948-3239-DED9-06C5-425683C52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1DCE2D-75C1-C477-2C74-2374271E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55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726319-1404-CA6A-9859-9C0717934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DCCC23-21A6-4AB0-EF8D-A1B9EE2EE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4A016C-019D-D9E0-8711-3D44E19A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DB6F1C-19AC-C93B-B12F-3B541E95F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0FDD10-A280-EC7A-BED1-D9E3ED9D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2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AC7F8B-B7D8-3F4A-A8DE-F657CB896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2D43C4-E793-BCCE-2277-B6062C372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6F4CFF-0656-9A02-91B6-90A6DA4DF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899B2B-755B-490C-BEAC-5DA5C5BC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86966C-844A-9626-0DFA-1F8DD3282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31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D99AB5-97A9-5755-5BBD-A9656B1A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DB0DEA-5F69-9FF1-84DA-370BD93A1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C07CF12-2E79-64CE-E6D8-08C26197A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22C57DE-B2C4-8518-462E-9280FAED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C7A59C-7247-8100-AA89-6447060F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15F57A5-73EF-06DC-3B64-799D4EC5B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39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4948D0-CCF2-0207-3596-4953D42F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0B5C37-7A29-2927-931E-029F97A2B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9710AC5-B0A4-E16F-1EFF-9D8DCB70B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66C5A22-9CF6-1496-BF39-C80AFB817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5512842-6DE5-67E2-FF4A-67B7B62B1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392F4AE-1172-7304-E462-7F91395F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E3C49A-39E7-0A0A-D051-6D7D5AE0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442A912-C2C3-ACBB-3660-2F561CE0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83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A81B1-2627-CA80-3FC1-7394DAC4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672D730-AA48-B13C-3949-5E5F4380F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E54A3C0-D3C8-573B-2715-3E9056BA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3F46837-1507-BA11-6433-B93FA1BA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17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F95E2F0-1097-85A8-6925-9EB4CE104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E0FA520-7530-9A86-BBA4-F9F41C92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D9923C-6863-42D9-023E-CDD78F199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30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F1EAF7-365C-B075-38D0-2C272D96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EB10DE-6D15-DFCF-267D-3A834E37E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793BF79-BE24-6B4C-B259-B497EB85F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B1D4EEC-AC90-4701-E093-DAF72ED05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BD7D06-FBF7-10EB-5D1E-1CEF05488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39BB2F-EC37-9317-2AC5-5311EB119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312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970F55-A37E-6D58-D959-2329D1C22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717BAFC-2EEF-FF7B-1188-8063F0973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08C07DE-0039-1384-0F12-1DB21BCF6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D99354-3E50-02F1-9A1E-6BD1ADA2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B11E8C-7812-3CE4-7CD0-273B2C403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C1E10B-42CF-BB74-7243-105B93C6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39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C206CC7-1FD2-3BC5-8850-6693E55B9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13B09F-ADCC-575E-5674-0CC9DE357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13E631-4183-F8FD-CD1E-9FBBF2710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61728F-B8E1-524C-F70B-F8738D8FE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84EB8D-96A3-F2E3-6D79-B2F38BDFE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78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14/relationships/chartEx" Target="../charts/chartEx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" r="7972" b="-2"/>
          <a:stretch/>
        </p:blipFill>
        <p:spPr bwMode="auto">
          <a:xfrm>
            <a:off x="4031974" y="8920"/>
            <a:ext cx="8160026" cy="687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Rectangle 2">
            <a:extLst>
              <a:ext uri="{FF2B5EF4-FFF2-40B4-BE49-F238E27FC236}">
                <a16:creationId xmlns:a16="http://schemas.microsoft.com/office/drawing/2014/main" id="{FD89256B-20A2-432E-668F-943F20FD162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4279" y="2493068"/>
            <a:ext cx="3616852" cy="3232678"/>
          </a:xfrm>
        </p:spPr>
        <p:txBody>
          <a:bodyPr anchor="t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it-IT" altLang="it-IT" sz="2200" dirty="0">
                <a:solidFill>
                  <a:srgbClr val="FFFFFF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2800" dirty="0">
                <a:solidFill>
                  <a:srgbClr val="FFFFFF"/>
                </a:solidFill>
                <a:latin typeface="Century Gothic" panose="020B0502020202020204" pitchFamily="34" charset="0"/>
              </a:rPr>
              <a:t>AUTOVALUTAZIONE D’ISTITUTO</a:t>
            </a:r>
            <a:br>
              <a:rPr lang="it-IT" altLang="it-IT" sz="2800" dirty="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it-IT" altLang="it-IT" sz="2800" i="1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 i="1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"</a:t>
            </a:r>
            <a: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G.Parini</a:t>
            </a:r>
            <a:r>
              <a:rPr lang="it-IT" altLang="it-IT" sz="2800" i="1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"</a:t>
            </a:r>
            <a: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b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Gorla Minore</a:t>
            </a:r>
            <a:br>
              <a:rPr lang="it-IT" altLang="it-IT" sz="22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200" dirty="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endParaRPr lang="it-IT" altLang="it-IT" sz="2200" i="1" dirty="0">
              <a:solidFill>
                <a:srgbClr val="FFFF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642D62A9-6507-634F-46EE-CFA7ED6DEC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297882" y="2610059"/>
            <a:ext cx="76327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tabLst>
                <a:tab pos="92075" algn="l"/>
              </a:tabLst>
              <a:defRPr/>
            </a:pPr>
            <a:r>
              <a:rPr lang="it-IT" altLang="it-IT" sz="30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Questionario Genitori</a:t>
            </a:r>
          </a:p>
          <a:p>
            <a:pPr eaLnBrk="1" fontAlgn="auto" hangingPunct="1">
              <a:spcAft>
                <a:spcPts val="1200"/>
              </a:spcAft>
              <a:defRPr/>
            </a:pPr>
            <a:r>
              <a:rPr lang="it-IT" altLang="it-IT" i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Primaria-Secondaria di Primo Grado</a:t>
            </a:r>
          </a:p>
          <a:p>
            <a:pPr>
              <a:spcAft>
                <a:spcPts val="1200"/>
              </a:spcAft>
              <a:defRPr/>
            </a:pPr>
            <a:r>
              <a:rPr lang="it-IT" altLang="it-IT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altLang="it-IT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VALUTAZIONE del servizio erogato</a:t>
            </a:r>
            <a:endParaRPr lang="it-IT" altLang="it-IT" i="1" dirty="0">
              <a:solidFill>
                <a:schemeClr val="accent1">
                  <a:lumMod val="75000"/>
                </a:schemeClr>
              </a:solidFill>
            </a:endParaRPr>
          </a:p>
          <a:p>
            <a:pPr eaLnBrk="1" fontAlgn="auto" hangingPunct="1">
              <a:defRPr/>
            </a:pPr>
            <a:r>
              <a:rPr lang="it-IT" altLang="it-IT" sz="1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it-IT" altLang="it-IT" sz="1800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a.s.</a:t>
            </a:r>
            <a:r>
              <a:rPr lang="it-IT" altLang="it-IT" sz="1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2024/2025</a:t>
            </a:r>
          </a:p>
          <a:p>
            <a:pPr eaLnBrk="1" fontAlgn="auto" hangingPunct="1">
              <a:defRPr/>
            </a:pPr>
            <a:endParaRPr lang="it-IT" altLang="it-IT" sz="2800" i="1" dirty="0">
              <a:latin typeface="Century Gothic" panose="020B0502020202020204" pitchFamily="34" charset="0"/>
            </a:endParaRPr>
          </a:p>
        </p:txBody>
      </p:sp>
      <p:pic>
        <p:nvPicPr>
          <p:cNvPr id="3" name="Immagine 2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AB440CA2-2325-F363-897F-C0DD80E552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8629" y="1667852"/>
            <a:ext cx="542544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903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71879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Giudica </a:t>
            </a:r>
            <a:r>
              <a:rPr lang="it-IT" sz="1400" dirty="0">
                <a:solidFill>
                  <a:srgbClr val="202124"/>
                </a:solidFill>
                <a:latin typeface="Google Sans"/>
              </a:rPr>
              <a:t> funzionale l’attività dei collaboratori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 (bidelli) 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0441799"/>
              </p:ext>
            </p:extLst>
          </p:nvPr>
        </p:nvGraphicFramePr>
        <p:xfrm>
          <a:off x="1418602" y="1861087"/>
          <a:ext cx="875089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98574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71879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Giudica </a:t>
            </a:r>
            <a:r>
              <a:rPr lang="it-IT" sz="1400" dirty="0">
                <a:solidFill>
                  <a:srgbClr val="202124"/>
                </a:solidFill>
                <a:latin typeface="Google Sans"/>
              </a:rPr>
              <a:t> efficace e proficua la gestione dei rapporti scuola-famiglia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 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2324215"/>
              </p:ext>
            </p:extLst>
          </p:nvPr>
        </p:nvGraphicFramePr>
        <p:xfrm>
          <a:off x="1418602" y="1861087"/>
          <a:ext cx="875089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6887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0796151"/>
              </p:ext>
            </p:extLst>
          </p:nvPr>
        </p:nvGraphicFramePr>
        <p:xfrm>
          <a:off x="1615154" y="1845380"/>
          <a:ext cx="8514267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Giudica positivi i rapporti con gli altri genitori?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636577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4995231"/>
              </p:ext>
            </p:extLst>
          </p:nvPr>
        </p:nvGraphicFramePr>
        <p:xfrm>
          <a:off x="1472977" y="1892651"/>
          <a:ext cx="870506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Ritiene sia agevole la comunicazione con la  scuola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 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645247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7563188"/>
              </p:ext>
            </p:extLst>
          </p:nvPr>
        </p:nvGraphicFramePr>
        <p:xfrm>
          <a:off x="1375855" y="1844555"/>
          <a:ext cx="8744689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59765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Ritiene proficui gli incontri scuola-famiglia?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109558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8935822"/>
              </p:ext>
            </p:extLst>
          </p:nvPr>
        </p:nvGraphicFramePr>
        <p:xfrm>
          <a:off x="1350219" y="1874191"/>
          <a:ext cx="868254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 </a:t>
            </a:r>
            <a:r>
              <a:rPr lang="it-IT" sz="1400" dirty="0">
                <a:solidFill>
                  <a:srgbClr val="202124"/>
                </a:solidFill>
                <a:latin typeface="Google Sans"/>
              </a:rPr>
              <a:t>Le comunicazioni da parte della scuola risultano efficaci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582629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2220321"/>
              </p:ext>
            </p:extLst>
          </p:nvPr>
        </p:nvGraphicFramePr>
        <p:xfrm>
          <a:off x="1463521" y="1795020"/>
          <a:ext cx="8719166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Percepisce l’efficacia dell’interazione docente-alunni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683836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8946620"/>
              </p:ext>
            </p:extLst>
          </p:nvPr>
        </p:nvGraphicFramePr>
        <p:xfrm>
          <a:off x="1375856" y="1844555"/>
          <a:ext cx="8824587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Quanto percepisce  l’efficacia della collaborazione tra docenti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882919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363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1066387"/>
              </p:ext>
            </p:extLst>
          </p:nvPr>
        </p:nvGraphicFramePr>
        <p:xfrm>
          <a:off x="1375856" y="1844555"/>
          <a:ext cx="8780198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Percepisce  l’efficacia della progettazione didattica-educativa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2114016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3779124"/>
              </p:ext>
            </p:extLst>
          </p:nvPr>
        </p:nvGraphicFramePr>
        <p:xfrm>
          <a:off x="1375856" y="1844555"/>
          <a:ext cx="8824587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65777"/>
            <a:ext cx="62938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La scuola pone adeguata attenzione all’inclusione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  <a:endParaRPr lang="it-IT" sz="1200" dirty="0">
              <a:latin typeface="Google Sans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5B82869-C439-881D-C319-585574F50A53}"/>
              </a:ext>
            </a:extLst>
          </p:cNvPr>
          <p:cNvSpPr txBox="1"/>
          <p:nvPr/>
        </p:nvSpPr>
        <p:spPr>
          <a:xfrm>
            <a:off x="609754" y="6091860"/>
            <a:ext cx="62938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Altro: 1.5 %</a:t>
            </a:r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7094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ct val="200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0B407B2-54AA-85EE-9D2A-A3B452B120DE}"/>
              </a:ext>
            </a:extLst>
          </p:cNvPr>
          <p:cNvSpPr txBox="1"/>
          <p:nvPr/>
        </p:nvSpPr>
        <p:spPr>
          <a:xfrm>
            <a:off x="1213277" y="1688501"/>
            <a:ext cx="9416608" cy="3480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spcAft>
                <a:spcPts val="600"/>
              </a:spcAft>
            </a:pPr>
            <a:r>
              <a:rPr lang="it-IT" sz="2800" dirty="0"/>
              <a:t>  </a:t>
            </a:r>
            <a:r>
              <a:rPr lang="it-IT" altLang="it-IT" sz="2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Si è ritenuto opportuno acquisire feedback degli utenti, con la consueta finalità di individuare strategie di miglioramento.</a:t>
            </a:r>
            <a:endParaRPr lang="it-IT" altLang="it-IT" sz="2800" dirty="0">
              <a:latin typeface="Century Gothic" panose="020B0502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574448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8898316"/>
              </p:ext>
            </p:extLst>
          </p:nvPr>
        </p:nvGraphicFramePr>
        <p:xfrm>
          <a:off x="1518082" y="1685690"/>
          <a:ext cx="8759660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293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Consulta regolarmente il registro elettronico?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2054400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1495950"/>
              </p:ext>
            </p:extLst>
          </p:nvPr>
        </p:nvGraphicFramePr>
        <p:xfrm>
          <a:off x="1518082" y="1685690"/>
          <a:ext cx="8759660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82763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E’ soddisfatto delle proposte e della realizzazione dell’Offerta Formativa e Progettuale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641755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CCD5BA-7DF7-D510-8B0B-83580CF40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76F3DB23-4FD5-9E76-17CA-6E92B39DA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BD1318F-A9EF-F1D4-9D92-6856C245EC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BFC1284-F8FF-B1F1-B983-4BB05F57D3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66554B99-1848-AF03-C57A-CBA440DBBF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3FE5315-8420-EAB0-0EE8-7477B1DA08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E2716981-24D4-2FAD-6537-A5B1B92C90E2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BD18760A-3E00-E074-E135-EEA585AF17CA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11CB0ABA-A467-28D9-31E7-57DF0A93CAD7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F16DF465-CA8F-9077-1050-07D4952A78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689455"/>
              </p:ext>
            </p:extLst>
          </p:nvPr>
        </p:nvGraphicFramePr>
        <p:xfrm>
          <a:off x="1518082" y="1685690"/>
          <a:ext cx="8759660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892D1F5-5708-2615-1911-FD62E54589CD}"/>
              </a:ext>
            </a:extLst>
          </p:cNvPr>
          <p:cNvSpPr txBox="1"/>
          <p:nvPr/>
        </p:nvSpPr>
        <p:spPr>
          <a:xfrm>
            <a:off x="423170" y="933862"/>
            <a:ext cx="68276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sz="1200" dirty="0">
              <a:latin typeface="Google San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A0991BB-A5B4-E5CB-8CFF-CF363B6A249B}"/>
              </a:ext>
            </a:extLst>
          </p:cNvPr>
          <p:cNvSpPr txBox="1"/>
          <p:nvPr/>
        </p:nvSpPr>
        <p:spPr>
          <a:xfrm>
            <a:off x="423170" y="933862"/>
            <a:ext cx="682763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Suo figlio/a frequenta regolarmente e partecipa alle attività proposte dall</a:t>
            </a:r>
            <a:r>
              <a:rPr lang="it-IT" sz="1400" dirty="0">
                <a:solidFill>
                  <a:srgbClr val="202124"/>
                </a:solidFill>
                <a:latin typeface="Google Sans"/>
              </a:rPr>
              <a:t>a scuola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1356338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3" name="Grafico 22">
                <a:extLst>
                  <a:ext uri="{FF2B5EF4-FFF2-40B4-BE49-F238E27FC236}">
                    <a16:creationId xmlns:a16="http://schemas.microsoft.com/office/drawing/2014/main" id="{A2518BB6-3FC9-A6DC-5438-141EBF08370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57874127"/>
                  </p:ext>
                </p:extLst>
              </p:nvPr>
            </p:nvGraphicFramePr>
            <p:xfrm>
              <a:off x="1518082" y="1685690"/>
              <a:ext cx="8759660" cy="421952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23" name="Grafico 22">
                <a:extLst>
                  <a:ext uri="{FF2B5EF4-FFF2-40B4-BE49-F238E27FC236}">
                    <a16:creationId xmlns:a16="http://schemas.microsoft.com/office/drawing/2014/main" id="{A2518BB6-3FC9-A6DC-5438-141EBF08370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8082" y="1685690"/>
                <a:ext cx="8759660" cy="421952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82763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202124"/>
                </a:solidFill>
                <a:latin typeface="Google Sans"/>
              </a:rPr>
              <a:t>Percepisce sicuri e funzionali gli spazi e le infrastrutture a disposizione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</a:t>
            </a:r>
          </a:p>
          <a:p>
            <a:endParaRPr lang="it-IT" sz="1200" dirty="0">
              <a:latin typeface="Google Sans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6687915-BF99-B8BE-6217-A517EAC584EB}"/>
              </a:ext>
            </a:extLst>
          </p:cNvPr>
          <p:cNvSpPr txBox="1"/>
          <p:nvPr/>
        </p:nvSpPr>
        <p:spPr>
          <a:xfrm>
            <a:off x="6251978" y="2559442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71%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69F0686-CCB0-AE26-6C46-249ADF29AC96}"/>
              </a:ext>
            </a:extLst>
          </p:cNvPr>
          <p:cNvSpPr txBox="1"/>
          <p:nvPr/>
        </p:nvSpPr>
        <p:spPr>
          <a:xfrm>
            <a:off x="9235323" y="2173933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19%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3899BD-ECAA-2EC2-3381-5F023AB431B9}"/>
              </a:ext>
            </a:extLst>
          </p:cNvPr>
          <p:cNvSpPr txBox="1"/>
          <p:nvPr/>
        </p:nvSpPr>
        <p:spPr>
          <a:xfrm>
            <a:off x="8679567" y="4946924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16804790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3" name="Grafico 22">
                <a:extLst>
                  <a:ext uri="{FF2B5EF4-FFF2-40B4-BE49-F238E27FC236}">
                    <a16:creationId xmlns:a16="http://schemas.microsoft.com/office/drawing/2014/main" id="{A2518BB6-3FC9-A6DC-5438-141EBF08370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163314321"/>
                  </p:ext>
                </p:extLst>
              </p:nvPr>
            </p:nvGraphicFramePr>
            <p:xfrm>
              <a:off x="1518082" y="1685690"/>
              <a:ext cx="8759660" cy="421952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23" name="Grafico 22">
                <a:extLst>
                  <a:ext uri="{FF2B5EF4-FFF2-40B4-BE49-F238E27FC236}">
                    <a16:creationId xmlns:a16="http://schemas.microsoft.com/office/drawing/2014/main" id="{A2518BB6-3FC9-A6DC-5438-141EBF08370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8082" y="1685690"/>
                <a:ext cx="8759660" cy="421952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8F61106-7B57-CD52-C620-22B975A36BF5}"/>
              </a:ext>
            </a:extLst>
          </p:cNvPr>
          <p:cNvSpPr txBox="1"/>
          <p:nvPr/>
        </p:nvSpPr>
        <p:spPr>
          <a:xfrm>
            <a:off x="423170" y="933862"/>
            <a:ext cx="682763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Grado di positività del servizio scolastico nel suo complesso:</a:t>
            </a:r>
          </a:p>
          <a:p>
            <a:endParaRPr lang="it-IT" sz="1200" dirty="0">
              <a:latin typeface="Google Sans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B888615-A90B-BD6B-4FE9-956C6ED07A1F}"/>
              </a:ext>
            </a:extLst>
          </p:cNvPr>
          <p:cNvSpPr txBox="1"/>
          <p:nvPr/>
        </p:nvSpPr>
        <p:spPr>
          <a:xfrm>
            <a:off x="6251978" y="2559442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63%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BF7D98B-3CF9-F511-3E86-32B1C3DA0E17}"/>
              </a:ext>
            </a:extLst>
          </p:cNvPr>
          <p:cNvSpPr txBox="1"/>
          <p:nvPr/>
        </p:nvSpPr>
        <p:spPr>
          <a:xfrm>
            <a:off x="8043832" y="2531114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33%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F812B29-B107-0B14-F7D8-7BE650743FF3}"/>
              </a:ext>
            </a:extLst>
          </p:cNvPr>
          <p:cNvSpPr txBox="1"/>
          <p:nvPr/>
        </p:nvSpPr>
        <p:spPr>
          <a:xfrm>
            <a:off x="8043832" y="5466735"/>
            <a:ext cx="8335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b="1" dirty="0"/>
              <a:t>4%</a:t>
            </a:r>
          </a:p>
        </p:txBody>
      </p:sp>
    </p:spTree>
    <p:extLst>
      <p:ext uri="{BB962C8B-B14F-4D97-AF65-F5344CB8AC3E}">
        <p14:creationId xmlns:p14="http://schemas.microsoft.com/office/powerpoint/2010/main" val="794047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Il questionario, riferito all’anno scolastico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  2024</a:t>
            </a: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/2025, è stato predisposto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 per la compilazione on line. </a:t>
            </a:r>
          </a:p>
          <a:p>
            <a:pPr marL="91440" indent="-91440">
              <a:defRPr/>
            </a:pPr>
            <a:endParaRPr lang="it-IT" altLang="it-IT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91440" indent="-91440">
              <a:defRPr/>
            </a:pPr>
            <a:r>
              <a:rPr lang="it-IT" altLang="it-IT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N° questionari compilati: 296</a:t>
            </a:r>
          </a:p>
          <a:p>
            <a:pPr marL="91440" indent="-91440">
              <a:buFontTx/>
              <a:buNone/>
              <a:defRPr/>
            </a:pPr>
            <a:endParaRPr lang="it-IT" altLang="it-IT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L’elaborazione è avvenuta in forma aggregata per permettere una lettura complessiva dei dati raccolti.</a:t>
            </a: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1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D1881537-F83B-92AA-975F-0A257D7D2AED}"/>
              </a:ext>
            </a:extLst>
          </p:cNvPr>
          <p:cNvGraphicFramePr/>
          <p:nvPr/>
        </p:nvGraphicFramePr>
        <p:xfrm>
          <a:off x="470019" y="719666"/>
          <a:ext cx="1040877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46CEAF-A750-730F-AB03-FF63CD54D651}"/>
              </a:ext>
            </a:extLst>
          </p:cNvPr>
          <p:cNvSpPr txBox="1"/>
          <p:nvPr/>
        </p:nvSpPr>
        <p:spPr>
          <a:xfrm>
            <a:off x="5441671" y="1528536"/>
            <a:ext cx="78293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34%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BE722CA-8AE6-6D47-6944-2D69A360CDA5}"/>
              </a:ext>
            </a:extLst>
          </p:cNvPr>
          <p:cNvSpPr txBox="1"/>
          <p:nvPr/>
        </p:nvSpPr>
        <p:spPr>
          <a:xfrm>
            <a:off x="9188910" y="1528536"/>
            <a:ext cx="78293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27%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BCA69CC-95A8-A64A-BA19-E274FE636A75}"/>
              </a:ext>
            </a:extLst>
          </p:cNvPr>
          <p:cNvSpPr txBox="1"/>
          <p:nvPr/>
        </p:nvSpPr>
        <p:spPr>
          <a:xfrm>
            <a:off x="5290696" y="4090730"/>
            <a:ext cx="1084887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23%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DA581B1-C29D-5CB1-E10E-71CCDB747036}"/>
              </a:ext>
            </a:extLst>
          </p:cNvPr>
          <p:cNvSpPr txBox="1"/>
          <p:nvPr/>
        </p:nvSpPr>
        <p:spPr>
          <a:xfrm>
            <a:off x="9119450" y="4090729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16%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F46CEFE2-06D9-DCD6-0925-344378F50EBD}"/>
              </a:ext>
            </a:extLst>
          </p:cNvPr>
          <p:cNvSpPr txBox="1">
            <a:spLocks noChangeArrowheads="1"/>
          </p:cNvSpPr>
          <p:nvPr/>
        </p:nvSpPr>
        <p:spPr>
          <a:xfrm>
            <a:off x="286438" y="2952429"/>
            <a:ext cx="4268470" cy="951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it-IT" altLang="it-IT" sz="1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Vostro figlio/a frequenta la scuola:</a:t>
            </a:r>
            <a:r>
              <a:rPr lang="it-IT" sz="1800" dirty="0">
                <a:latin typeface="Century Gothic" panose="020B0502020202020204" pitchFamily="34" charset="0"/>
              </a:rPr>
              <a:t> </a:t>
            </a:r>
            <a:endParaRPr lang="it-IT" sz="1400" dirty="0">
              <a:latin typeface="Century Gothic" panose="020B0502020202020204" pitchFamily="34" charset="0"/>
            </a:endParaRPr>
          </a:p>
          <a:p>
            <a:pPr marL="91440" indent="-91440" algn="just">
              <a:buFontTx/>
              <a:buNone/>
              <a:defRPr/>
            </a:pPr>
            <a:r>
              <a:rPr lang="it-IT" sz="1800" dirty="0"/>
              <a:t>  </a:t>
            </a:r>
            <a:endParaRPr lang="it-IT" altLang="it-IT" sz="1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461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D1881537-F83B-92AA-975F-0A257D7D2A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6753889"/>
              </p:ext>
            </p:extLst>
          </p:nvPr>
        </p:nvGraphicFramePr>
        <p:xfrm>
          <a:off x="470019" y="719666"/>
          <a:ext cx="1040877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46CEAF-A750-730F-AB03-FF63CD54D651}"/>
              </a:ext>
            </a:extLst>
          </p:cNvPr>
          <p:cNvSpPr txBox="1"/>
          <p:nvPr/>
        </p:nvSpPr>
        <p:spPr>
          <a:xfrm>
            <a:off x="5336581" y="1559532"/>
            <a:ext cx="1053904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23.4%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BE722CA-8AE6-6D47-6944-2D69A360CDA5}"/>
              </a:ext>
            </a:extLst>
          </p:cNvPr>
          <p:cNvSpPr txBox="1"/>
          <p:nvPr/>
        </p:nvSpPr>
        <p:spPr>
          <a:xfrm>
            <a:off x="7920414" y="1559533"/>
            <a:ext cx="1053903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21.1%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BCA69CC-95A8-A64A-BA19-E274FE636A75}"/>
              </a:ext>
            </a:extLst>
          </p:cNvPr>
          <p:cNvSpPr txBox="1"/>
          <p:nvPr/>
        </p:nvSpPr>
        <p:spPr>
          <a:xfrm>
            <a:off x="1922681" y="3951803"/>
            <a:ext cx="1084887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 16.1%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DA581B1-C29D-5CB1-E10E-71CCDB747036}"/>
              </a:ext>
            </a:extLst>
          </p:cNvPr>
          <p:cNvSpPr txBox="1"/>
          <p:nvPr/>
        </p:nvSpPr>
        <p:spPr>
          <a:xfrm>
            <a:off x="4561830" y="3968507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19.4%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F46CEFE2-06D9-DCD6-0925-344378F50EBD}"/>
              </a:ext>
            </a:extLst>
          </p:cNvPr>
          <p:cNvSpPr txBox="1">
            <a:spLocks noChangeArrowheads="1"/>
          </p:cNvSpPr>
          <p:nvPr/>
        </p:nvSpPr>
        <p:spPr>
          <a:xfrm>
            <a:off x="1672417" y="1830946"/>
            <a:ext cx="4268470" cy="9516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it-IT" altLang="it-IT" sz="22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Primaria</a:t>
            </a:r>
            <a:endParaRPr lang="it-IT" sz="2200" dirty="0">
              <a:latin typeface="Century Gothic" panose="020B0502020202020204" pitchFamily="34" charset="0"/>
            </a:endParaRPr>
          </a:p>
          <a:p>
            <a:pPr marL="91440" indent="-91440" algn="just">
              <a:buFontTx/>
              <a:buNone/>
              <a:defRPr/>
            </a:pPr>
            <a:endParaRPr lang="it-IT" sz="1400" dirty="0">
              <a:latin typeface="Century Gothic" panose="020B0502020202020204" pitchFamily="34" charset="0"/>
            </a:endParaRPr>
          </a:p>
          <a:p>
            <a:pPr marL="91440" indent="-91440" algn="just">
              <a:buFontTx/>
              <a:buNone/>
              <a:defRPr/>
            </a:pPr>
            <a:r>
              <a:rPr lang="it-IT" sz="1800" dirty="0"/>
              <a:t>  </a:t>
            </a:r>
            <a:endParaRPr lang="it-IT" altLang="it-IT" sz="1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C8D8F936-41AB-3C52-582C-BDF6ABBC7913}"/>
              </a:ext>
            </a:extLst>
          </p:cNvPr>
          <p:cNvSpPr/>
          <p:nvPr/>
        </p:nvSpPr>
        <p:spPr>
          <a:xfrm>
            <a:off x="6649897" y="3420560"/>
            <a:ext cx="2201926" cy="1557558"/>
          </a:xfrm>
          <a:prstGeom prst="roundRect">
            <a:avLst/>
          </a:prstGeom>
          <a:solidFill>
            <a:srgbClr val="FFCCFF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9800891"/>
              <a:satOff val="-40777"/>
              <a:lumOff val="9608"/>
              <a:alphaOff val="0"/>
            </a:schemeClr>
          </a:fillRef>
          <a:effectRef idx="1">
            <a:schemeClr val="accent4">
              <a:hueOff val="9800891"/>
              <a:satOff val="-40777"/>
              <a:lumOff val="9608"/>
              <a:alphaOff val="0"/>
            </a:schemeClr>
          </a:effectRef>
          <a:fontRef idx="minor">
            <a:schemeClr val="dk1"/>
          </a:fontRef>
        </p:style>
        <p:txBody>
          <a:bodyPr/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894C5D0-C5BD-ABDC-1043-7A05FA3C10BA}"/>
              </a:ext>
            </a:extLst>
          </p:cNvPr>
          <p:cNvSpPr txBox="1"/>
          <p:nvPr/>
        </p:nvSpPr>
        <p:spPr>
          <a:xfrm>
            <a:off x="7233957" y="3996488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20%</a:t>
            </a:r>
          </a:p>
        </p:txBody>
      </p:sp>
    </p:spTree>
    <p:extLst>
      <p:ext uri="{BB962C8B-B14F-4D97-AF65-F5344CB8AC3E}">
        <p14:creationId xmlns:p14="http://schemas.microsoft.com/office/powerpoint/2010/main" val="88639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D1881537-F83B-92AA-975F-0A257D7D2A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4386559"/>
              </p:ext>
            </p:extLst>
          </p:nvPr>
        </p:nvGraphicFramePr>
        <p:xfrm>
          <a:off x="470019" y="719666"/>
          <a:ext cx="1040877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46CEAF-A750-730F-AB03-FF63CD54D651}"/>
              </a:ext>
            </a:extLst>
          </p:cNvPr>
          <p:cNvSpPr txBox="1"/>
          <p:nvPr/>
        </p:nvSpPr>
        <p:spPr>
          <a:xfrm>
            <a:off x="5218873" y="2916640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29.8%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BE722CA-8AE6-6D47-6944-2D69A360CDA5}"/>
              </a:ext>
            </a:extLst>
          </p:cNvPr>
          <p:cNvSpPr txBox="1"/>
          <p:nvPr/>
        </p:nvSpPr>
        <p:spPr>
          <a:xfrm>
            <a:off x="8525801" y="2865352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34.2%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DA581B1-C29D-5CB1-E10E-71CCDB747036}"/>
              </a:ext>
            </a:extLst>
          </p:cNvPr>
          <p:cNvSpPr txBox="1"/>
          <p:nvPr/>
        </p:nvSpPr>
        <p:spPr>
          <a:xfrm>
            <a:off x="1911946" y="2916640"/>
            <a:ext cx="107857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36%</a:t>
            </a:r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F46CEFE2-06D9-DCD6-0925-344378F50EBD}"/>
              </a:ext>
            </a:extLst>
          </p:cNvPr>
          <p:cNvSpPr txBox="1">
            <a:spLocks noChangeArrowheads="1"/>
          </p:cNvSpPr>
          <p:nvPr/>
        </p:nvSpPr>
        <p:spPr>
          <a:xfrm>
            <a:off x="1068225" y="1212443"/>
            <a:ext cx="4268470" cy="951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it-IT" altLang="it-IT" sz="20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Secondaria</a:t>
            </a:r>
            <a:endParaRPr lang="it-IT" sz="2000" dirty="0">
              <a:latin typeface="Century Gothic" panose="020B0502020202020204" pitchFamily="34" charset="0"/>
            </a:endParaRPr>
          </a:p>
          <a:p>
            <a:pPr marL="91440" indent="-91440" algn="just">
              <a:buFontTx/>
              <a:buNone/>
              <a:defRPr/>
            </a:pPr>
            <a:r>
              <a:rPr lang="it-IT" sz="1800" dirty="0"/>
              <a:t>  </a:t>
            </a:r>
            <a:endParaRPr lang="it-IT" altLang="it-IT" sz="1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744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Quanto ritiene efficaci la gestione-erogazione del servizio e il coordinamento </a:t>
            </a:r>
          </a:p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delle risorse da parte della Dirigenza Scolastica?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8399088"/>
              </p:ext>
            </p:extLst>
          </p:nvPr>
        </p:nvGraphicFramePr>
        <p:xfrm>
          <a:off x="1375858" y="1844555"/>
          <a:ext cx="8656906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3882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Ritiene che l'azione diretta della Dirigenza Scolastica risulti efficace, qualora ne venga richiesto l'intervento? 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0257211"/>
              </p:ext>
            </p:extLst>
          </p:nvPr>
        </p:nvGraphicFramePr>
        <p:xfrm>
          <a:off x="1375855" y="1844555"/>
          <a:ext cx="8776550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42362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71879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Giudica </a:t>
            </a:r>
            <a:r>
              <a:rPr lang="it-IT" sz="1400" dirty="0">
                <a:solidFill>
                  <a:srgbClr val="202124"/>
                </a:solidFill>
                <a:latin typeface="Google Sans"/>
              </a:rPr>
              <a:t> funzionali i servizi di segreteria</a:t>
            </a:r>
            <a:r>
              <a:rPr lang="it-IT" sz="1400" b="0" i="0" dirty="0">
                <a:solidFill>
                  <a:srgbClr val="202124"/>
                </a:solidFill>
                <a:effectLst/>
                <a:latin typeface="Google Sans"/>
              </a:rPr>
              <a:t>? </a:t>
            </a: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Grafico 22">
            <a:extLst>
              <a:ext uri="{FF2B5EF4-FFF2-40B4-BE49-F238E27FC236}">
                <a16:creationId xmlns:a16="http://schemas.microsoft.com/office/drawing/2014/main" id="{A2518BB6-3FC9-A6DC-5438-141EBF0837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6297545"/>
              </p:ext>
            </p:extLst>
          </p:nvPr>
        </p:nvGraphicFramePr>
        <p:xfrm>
          <a:off x="1418602" y="1861087"/>
          <a:ext cx="8750894" cy="421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95307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1625</TotalTime>
  <Words>562</Words>
  <Application>Microsoft Office PowerPoint</Application>
  <PresentationFormat>Widescreen</PresentationFormat>
  <Paragraphs>207</Paragraphs>
  <Slides>24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Google Sans</vt:lpstr>
      <vt:lpstr>Tema di Office</vt:lpstr>
      <vt:lpstr> AUTOVALUTAZIONE D’ISTITUTO   "G.Parini"   Gorla Minore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rita ciancarelli</dc:creator>
  <cp:lastModifiedBy>maria rita ciancarelli</cp:lastModifiedBy>
  <cp:revision>21</cp:revision>
  <dcterms:created xsi:type="dcterms:W3CDTF">2022-05-28T14:24:24Z</dcterms:created>
  <dcterms:modified xsi:type="dcterms:W3CDTF">2025-06-05T17:14:34Z</dcterms:modified>
</cp:coreProperties>
</file>