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7" r:id="rId2"/>
    <p:sldId id="256" r:id="rId3"/>
    <p:sldId id="258" r:id="rId4"/>
    <p:sldId id="278" r:id="rId5"/>
    <p:sldId id="279" r:id="rId6"/>
    <p:sldId id="280" r:id="rId7"/>
    <p:sldId id="281" r:id="rId8"/>
    <p:sldId id="267" r:id="rId9"/>
    <p:sldId id="268" r:id="rId10"/>
    <p:sldId id="271" r:id="rId1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66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42" y="28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30C09C-C666-456D-94AA-61C4942C413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CEA280E8-F02C-4911-B98E-CD2352A8F29D}">
      <dgm:prSet phldrT="[Testo]"/>
      <dgm:spPr/>
      <dgm:t>
        <a:bodyPr/>
        <a:lstStyle/>
        <a:p>
          <a:endParaRPr lang="it-IT" dirty="0"/>
        </a:p>
      </dgm:t>
    </dgm:pt>
    <dgm:pt modelId="{F9850389-684C-4E6E-8A8E-7D138E9BCF65}" type="parTrans" cxnId="{FCE82515-FB32-45FF-96A9-F0F1E4B1BA70}">
      <dgm:prSet/>
      <dgm:spPr/>
      <dgm:t>
        <a:bodyPr/>
        <a:lstStyle/>
        <a:p>
          <a:endParaRPr lang="it-IT"/>
        </a:p>
      </dgm:t>
    </dgm:pt>
    <dgm:pt modelId="{3EA380D2-4377-4CEF-A5BB-C93AC4659902}" type="sibTrans" cxnId="{FCE82515-FB32-45FF-96A9-F0F1E4B1BA70}">
      <dgm:prSet/>
      <dgm:spPr/>
      <dgm:t>
        <a:bodyPr/>
        <a:lstStyle/>
        <a:p>
          <a:endParaRPr lang="it-IT"/>
        </a:p>
      </dgm:t>
    </dgm:pt>
    <dgm:pt modelId="{D311CC97-8DC6-42C1-A658-DBF6A07D02CF}">
      <dgm:prSet custT="1"/>
      <dgm:spPr>
        <a:solidFill>
          <a:schemeClr val="accent2"/>
        </a:solidFill>
      </dgm:spPr>
      <dgm:t>
        <a:bodyPr/>
        <a:lstStyle/>
        <a:p>
          <a:r>
            <a:rPr lang="it-IT" sz="2000" dirty="0"/>
            <a:t> Assistente Amministrativo</a:t>
          </a:r>
        </a:p>
      </dgm:t>
    </dgm:pt>
    <dgm:pt modelId="{A9359DDF-CDFE-4FCD-9344-6D259F8525A9}" type="parTrans" cxnId="{3B0AFC9B-1E59-43C3-B825-237316DFCCA5}">
      <dgm:prSet/>
      <dgm:spPr/>
      <dgm:t>
        <a:bodyPr/>
        <a:lstStyle/>
        <a:p>
          <a:endParaRPr lang="it-IT"/>
        </a:p>
      </dgm:t>
    </dgm:pt>
    <dgm:pt modelId="{91B16955-72DB-46C7-8D69-D476676E75B0}" type="sibTrans" cxnId="{3B0AFC9B-1E59-43C3-B825-237316DFCCA5}">
      <dgm:prSet/>
      <dgm:spPr/>
      <dgm:t>
        <a:bodyPr/>
        <a:lstStyle/>
        <a:p>
          <a:endParaRPr lang="it-IT"/>
        </a:p>
      </dgm:t>
    </dgm:pt>
    <dgm:pt modelId="{1078B572-14B3-49AC-8233-08128DFE254E}">
      <dgm:prSet custT="1"/>
      <dgm:spPr>
        <a:solidFill>
          <a:schemeClr val="accent2"/>
        </a:solidFill>
      </dgm:spPr>
      <dgm:t>
        <a:bodyPr/>
        <a:lstStyle/>
        <a:p>
          <a:r>
            <a:rPr lang="it-IT" sz="2000" dirty="0"/>
            <a:t>  Collaboratore Scolastico</a:t>
          </a:r>
        </a:p>
      </dgm:t>
    </dgm:pt>
    <dgm:pt modelId="{B5C5A303-B3CF-49A0-8AFA-76DFF181F64A}" type="parTrans" cxnId="{CF0CD337-B209-4DB9-92BE-A10A7CF97AA9}">
      <dgm:prSet/>
      <dgm:spPr/>
      <dgm:t>
        <a:bodyPr/>
        <a:lstStyle/>
        <a:p>
          <a:endParaRPr lang="it-IT"/>
        </a:p>
      </dgm:t>
    </dgm:pt>
    <dgm:pt modelId="{22B57051-242F-4DDB-A603-B38931B2D533}" type="sibTrans" cxnId="{CF0CD337-B209-4DB9-92BE-A10A7CF97AA9}">
      <dgm:prSet/>
      <dgm:spPr/>
      <dgm:t>
        <a:bodyPr/>
        <a:lstStyle/>
        <a:p>
          <a:endParaRPr lang="it-IT"/>
        </a:p>
      </dgm:t>
    </dgm:pt>
    <dgm:pt modelId="{3754763F-B422-4636-82A4-B383D1807148}">
      <dgm:prSet phldrT="[Testo]" phldr="1"/>
      <dgm:spPr/>
      <dgm:t>
        <a:bodyPr/>
        <a:lstStyle/>
        <a:p>
          <a:endParaRPr lang="it-IT" dirty="0"/>
        </a:p>
      </dgm:t>
    </dgm:pt>
    <dgm:pt modelId="{F191238A-4536-44C9-B4F3-3F464B815BF3}" type="sibTrans" cxnId="{84DE1107-23F0-4F58-981B-0D4B68F5A985}">
      <dgm:prSet/>
      <dgm:spPr/>
      <dgm:t>
        <a:bodyPr/>
        <a:lstStyle/>
        <a:p>
          <a:endParaRPr lang="it-IT"/>
        </a:p>
      </dgm:t>
    </dgm:pt>
    <dgm:pt modelId="{F1C4DF63-60CC-4CC4-B8E0-126D3F992436}" type="parTrans" cxnId="{84DE1107-23F0-4F58-981B-0D4B68F5A985}">
      <dgm:prSet/>
      <dgm:spPr/>
      <dgm:t>
        <a:bodyPr/>
        <a:lstStyle/>
        <a:p>
          <a:endParaRPr lang="it-IT"/>
        </a:p>
      </dgm:t>
    </dgm:pt>
    <dgm:pt modelId="{5EE84C2C-3F1D-4689-BB34-C748DE5F68B3}" type="pres">
      <dgm:prSet presAssocID="{3C30C09C-C666-456D-94AA-61C4942C4132}" presName="linear" presStyleCnt="0">
        <dgm:presLayoutVars>
          <dgm:animLvl val="lvl"/>
          <dgm:resizeHandles val="exact"/>
        </dgm:presLayoutVars>
      </dgm:prSet>
      <dgm:spPr/>
    </dgm:pt>
    <dgm:pt modelId="{5A72BE55-C036-491B-843E-FB6222152528}" type="pres">
      <dgm:prSet presAssocID="{3754763F-B422-4636-82A4-B383D180714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B3BD530-955E-4CD4-AA8C-82064CA0DFCA}" type="pres">
      <dgm:prSet presAssocID="{3754763F-B422-4636-82A4-B383D1807148}" presName="childText" presStyleLbl="revTx" presStyleIdx="0" presStyleCnt="1">
        <dgm:presLayoutVars>
          <dgm:bulletEnabled val="1"/>
        </dgm:presLayoutVars>
      </dgm:prSet>
      <dgm:spPr/>
    </dgm:pt>
    <dgm:pt modelId="{AB61C6EE-D60F-40C0-A1E7-E6CD1F530CCB}" type="pres">
      <dgm:prSet presAssocID="{D311CC97-8DC6-42C1-A658-DBF6A07D02CF}" presName="parentText" presStyleLbl="node1" presStyleIdx="1" presStyleCnt="3" custLinFactY="-155419" custLinFactNeighborX="-324" custLinFactNeighborY="-200000">
        <dgm:presLayoutVars>
          <dgm:chMax val="0"/>
          <dgm:bulletEnabled val="1"/>
        </dgm:presLayoutVars>
      </dgm:prSet>
      <dgm:spPr/>
    </dgm:pt>
    <dgm:pt modelId="{4E1F15A0-6330-4404-AEF2-691247B01A94}" type="pres">
      <dgm:prSet presAssocID="{91B16955-72DB-46C7-8D69-D476676E75B0}" presName="spacer" presStyleCnt="0"/>
      <dgm:spPr/>
    </dgm:pt>
    <dgm:pt modelId="{D9F51CE8-B2FA-4D4A-A064-4272296ECEFA}" type="pres">
      <dgm:prSet presAssocID="{1078B572-14B3-49AC-8233-08128DFE254E}" presName="parentText" presStyleLbl="node1" presStyleIdx="2" presStyleCnt="3" custLinFactY="-114067" custLinFactNeighborX="121" custLinFactNeighborY="-200000">
        <dgm:presLayoutVars>
          <dgm:chMax val="0"/>
          <dgm:bulletEnabled val="1"/>
        </dgm:presLayoutVars>
      </dgm:prSet>
      <dgm:spPr/>
    </dgm:pt>
  </dgm:ptLst>
  <dgm:cxnLst>
    <dgm:cxn modelId="{84DE1107-23F0-4F58-981B-0D4B68F5A985}" srcId="{3C30C09C-C666-456D-94AA-61C4942C4132}" destId="{3754763F-B422-4636-82A4-B383D1807148}" srcOrd="0" destOrd="0" parTransId="{F1C4DF63-60CC-4CC4-B8E0-126D3F992436}" sibTransId="{F191238A-4536-44C9-B4F3-3F464B815BF3}"/>
    <dgm:cxn modelId="{B3187D0C-CEFC-4E1D-8EEE-F49370FE8D4B}" type="presOf" srcId="{1078B572-14B3-49AC-8233-08128DFE254E}" destId="{D9F51CE8-B2FA-4D4A-A064-4272296ECEFA}" srcOrd="0" destOrd="0" presId="urn:microsoft.com/office/officeart/2005/8/layout/vList2"/>
    <dgm:cxn modelId="{FCE82515-FB32-45FF-96A9-F0F1E4B1BA70}" srcId="{3754763F-B422-4636-82A4-B383D1807148}" destId="{CEA280E8-F02C-4911-B98E-CD2352A8F29D}" srcOrd="0" destOrd="0" parTransId="{F9850389-684C-4E6E-8A8E-7D138E9BCF65}" sibTransId="{3EA380D2-4377-4CEF-A5BB-C93AC4659902}"/>
    <dgm:cxn modelId="{CF0CD337-B209-4DB9-92BE-A10A7CF97AA9}" srcId="{3C30C09C-C666-456D-94AA-61C4942C4132}" destId="{1078B572-14B3-49AC-8233-08128DFE254E}" srcOrd="2" destOrd="0" parTransId="{B5C5A303-B3CF-49A0-8AFA-76DFF181F64A}" sibTransId="{22B57051-242F-4DDB-A603-B38931B2D533}"/>
    <dgm:cxn modelId="{21864C54-BF76-4B3B-BAB3-94E8A8898300}" type="presOf" srcId="{CEA280E8-F02C-4911-B98E-CD2352A8F29D}" destId="{FB3BD530-955E-4CD4-AA8C-82064CA0DFCA}" srcOrd="0" destOrd="0" presId="urn:microsoft.com/office/officeart/2005/8/layout/vList2"/>
    <dgm:cxn modelId="{3B0AFC9B-1E59-43C3-B825-237316DFCCA5}" srcId="{3C30C09C-C666-456D-94AA-61C4942C4132}" destId="{D311CC97-8DC6-42C1-A658-DBF6A07D02CF}" srcOrd="1" destOrd="0" parTransId="{A9359DDF-CDFE-4FCD-9344-6D259F8525A9}" sibTransId="{91B16955-72DB-46C7-8D69-D476676E75B0}"/>
    <dgm:cxn modelId="{4B786B9D-999E-40DD-90AB-8E969D0CEE57}" type="presOf" srcId="{3754763F-B422-4636-82A4-B383D1807148}" destId="{5A72BE55-C036-491B-843E-FB6222152528}" srcOrd="0" destOrd="0" presId="urn:microsoft.com/office/officeart/2005/8/layout/vList2"/>
    <dgm:cxn modelId="{2C6E67F2-A9AB-43B0-8DD3-E4044DD1D0B2}" type="presOf" srcId="{D311CC97-8DC6-42C1-A658-DBF6A07D02CF}" destId="{AB61C6EE-D60F-40C0-A1E7-E6CD1F530CCB}" srcOrd="0" destOrd="0" presId="urn:microsoft.com/office/officeart/2005/8/layout/vList2"/>
    <dgm:cxn modelId="{6AF00CF5-E944-43AC-B017-97D072F7A7DB}" type="presOf" srcId="{3C30C09C-C666-456D-94AA-61C4942C4132}" destId="{5EE84C2C-3F1D-4689-BB34-C748DE5F68B3}" srcOrd="0" destOrd="0" presId="urn:microsoft.com/office/officeart/2005/8/layout/vList2"/>
    <dgm:cxn modelId="{4C6FFA28-C9CD-4BE3-87AC-31241697116A}" type="presParOf" srcId="{5EE84C2C-3F1D-4689-BB34-C748DE5F68B3}" destId="{5A72BE55-C036-491B-843E-FB6222152528}" srcOrd="0" destOrd="0" presId="urn:microsoft.com/office/officeart/2005/8/layout/vList2"/>
    <dgm:cxn modelId="{232577D5-9B4D-4BE2-AC6C-B410FA0A9504}" type="presParOf" srcId="{5EE84C2C-3F1D-4689-BB34-C748DE5F68B3}" destId="{FB3BD530-955E-4CD4-AA8C-82064CA0DFCA}" srcOrd="1" destOrd="0" presId="urn:microsoft.com/office/officeart/2005/8/layout/vList2"/>
    <dgm:cxn modelId="{516C7F46-8C39-446C-B8C3-BAC5786CA431}" type="presParOf" srcId="{5EE84C2C-3F1D-4689-BB34-C748DE5F68B3}" destId="{AB61C6EE-D60F-40C0-A1E7-E6CD1F530CCB}" srcOrd="2" destOrd="0" presId="urn:microsoft.com/office/officeart/2005/8/layout/vList2"/>
    <dgm:cxn modelId="{918D0C31-044D-4974-B7D3-9CC3421E1056}" type="presParOf" srcId="{5EE84C2C-3F1D-4689-BB34-C748DE5F68B3}" destId="{4E1F15A0-6330-4404-AEF2-691247B01A94}" srcOrd="3" destOrd="0" presId="urn:microsoft.com/office/officeart/2005/8/layout/vList2"/>
    <dgm:cxn modelId="{6838DB2B-1452-4849-BDDD-B3174ECD435E}" type="presParOf" srcId="{5EE84C2C-3F1D-4689-BB34-C748DE5F68B3}" destId="{D9F51CE8-B2FA-4D4A-A064-4272296ECEF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72BE55-C036-491B-843E-FB6222152528}">
      <dsp:nvSpPr>
        <dsp:cNvPr id="0" name=""/>
        <dsp:cNvSpPr/>
      </dsp:nvSpPr>
      <dsp:spPr>
        <a:xfrm>
          <a:off x="0" y="321118"/>
          <a:ext cx="4128655" cy="74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100" kern="1200" dirty="0"/>
        </a:p>
      </dsp:txBody>
      <dsp:txXfrm>
        <a:off x="36553" y="357671"/>
        <a:ext cx="4055549" cy="675694"/>
      </dsp:txXfrm>
    </dsp:sp>
    <dsp:sp modelId="{FB3BD530-955E-4CD4-AA8C-82064CA0DFCA}">
      <dsp:nvSpPr>
        <dsp:cNvPr id="0" name=""/>
        <dsp:cNvSpPr/>
      </dsp:nvSpPr>
      <dsp:spPr>
        <a:xfrm>
          <a:off x="0" y="1069919"/>
          <a:ext cx="4128655" cy="662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085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it-IT" sz="2400" kern="1200" dirty="0"/>
        </a:p>
      </dsp:txBody>
      <dsp:txXfrm>
        <a:off x="0" y="1069919"/>
        <a:ext cx="4128655" cy="662400"/>
      </dsp:txXfrm>
    </dsp:sp>
    <dsp:sp modelId="{AB61C6EE-D60F-40C0-A1E7-E6CD1F530CCB}">
      <dsp:nvSpPr>
        <dsp:cNvPr id="0" name=""/>
        <dsp:cNvSpPr/>
      </dsp:nvSpPr>
      <dsp:spPr>
        <a:xfrm>
          <a:off x="0" y="338141"/>
          <a:ext cx="4128655" cy="748800"/>
        </a:xfrm>
        <a:prstGeom prst="round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dirty="0"/>
            <a:t> Assistente Amministrativo</a:t>
          </a:r>
        </a:p>
      </dsp:txBody>
      <dsp:txXfrm>
        <a:off x="36553" y="374694"/>
        <a:ext cx="4055549" cy="675694"/>
      </dsp:txXfrm>
    </dsp:sp>
    <dsp:sp modelId="{D9F51CE8-B2FA-4D4A-A064-4272296ECEFA}">
      <dsp:nvSpPr>
        <dsp:cNvPr id="0" name=""/>
        <dsp:cNvSpPr/>
      </dsp:nvSpPr>
      <dsp:spPr>
        <a:xfrm>
          <a:off x="0" y="1511785"/>
          <a:ext cx="4128655" cy="748800"/>
        </a:xfrm>
        <a:prstGeom prst="round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dirty="0"/>
            <a:t>  Collaboratore Scolastico</a:t>
          </a:r>
        </a:p>
      </dsp:txBody>
      <dsp:txXfrm>
        <a:off x="36553" y="1548338"/>
        <a:ext cx="4055549" cy="6756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D9D07B1-D726-9F7A-F87F-D094D2008B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5C02540-8624-41B8-8F61-78EF725C6C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BF9B81A-A30B-FB8D-A6B3-90D7A820A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FA84F61-D6AD-F1F5-65F6-D312C814E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155ECBB-F792-0FB6-2FB2-8098D1A18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0830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ED59B56-4FAC-B3EA-944F-8B03E0CE7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1CD8E9C6-68D5-D960-E9A8-8C9746E734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578BCAD-1B69-9BCF-F0F5-D6EAD5650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E517488-4453-2057-32DF-164F2BE0B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476EF11-3313-3F62-F76E-5099E7AF0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9817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E3F6644-980C-F96F-9A09-54DE6AFE18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D35535F-BF4B-E0AB-9F19-27D55A1EF6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E54A0CE-8CD7-7774-49F7-8E30D4D06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EDFB948-3239-DED9-06C5-425683C52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21DCE2D-75C1-C477-2C74-2374271ED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3559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726319-1404-CA6A-9859-9C0717934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FDCCC23-21A6-4AB0-EF8D-A1B9EE2EEF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04A016C-019D-D9E0-8711-3D44E19AE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9DB6F1C-19AC-C93B-B12F-3B541E95F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C0FDD10-A280-EC7A-BED1-D9E3ED9D4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327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4AC7F8B-B7D8-3F4A-A8DE-F657CB896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2D43C4-E793-BCCE-2277-B6062C3723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B6F4CFF-0656-9A02-91B6-90A6DA4DF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8899B2B-755B-490C-BEAC-5DA5C5BC0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D86966C-844A-9626-0DFA-1F8DD3282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8310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ED99AB5-97A9-5755-5BBD-A9656B1A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CDB0DEA-5F69-9FF1-84DA-370BD93A15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C07CF12-2E79-64CE-E6D8-08C26197A7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22C57DE-B2C4-8518-462E-9280FAED7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BC7A59C-7247-8100-AA89-6447060F7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15F57A5-73EF-06DC-3B64-799D4EC5B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6395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B4948D0-CCF2-0207-3596-4953D42FF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90B5C37-7A29-2927-931E-029F97A2BA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9710AC5-B0A4-E16F-1EFF-9D8DCB70BD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66C5A22-9CF6-1496-BF39-C80AFB8175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5512842-6DE5-67E2-FF4A-67B7B62B19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392F4AE-1172-7304-E462-7F91395F7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5E3C49A-39E7-0A0A-D051-6D7D5AE05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A442A912-C2C3-ACBB-3660-2F561CE04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5832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3A81B1-2627-CA80-3FC1-7394DAC41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672D730-AA48-B13C-3949-5E5F4380F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E54A3C0-D3C8-573B-2715-3E9056BA3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3F46837-1507-BA11-6433-B93FA1BA8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3173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AF95E2F0-1097-85A8-6925-9EB4CE104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E0FA520-7530-9A86-BBA4-F9F41C92C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2D9923C-6863-42D9-023E-CDD78F199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0307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F1EAF7-365C-B075-38D0-2C272D969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1EB10DE-6D15-DFCF-267D-3A834E37EF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793BF79-BE24-6B4C-B259-B497EB85F5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B1D4EEC-AC90-4701-E093-DAF72ED05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CBD7D06-FBF7-10EB-5D1E-1CEF05488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039BB2F-EC37-9317-2AC5-5311EB119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3123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970F55-A37E-6D58-D959-2329D1C22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5717BAFC-2EEF-FF7B-1188-8063F09738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08C07DE-0039-1384-0F12-1DB21BCF67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6D99354-3E50-02F1-9A1E-6BD1ADA21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8B11E8C-7812-3CE4-7CD0-273B2C403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0C1E10B-42CF-BB74-7243-105B93C6A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4393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C206CC7-1FD2-3BC5-8850-6693E55B9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513B09F-ADCC-575E-5674-0CC9DE3571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A13E631-4183-F8FD-CD1E-9FBBF27103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DF65B-9310-4F6D-8A96-B594B24A350D}" type="datetimeFigureOut">
              <a:rPr lang="it-IT" smtClean="0"/>
              <a:t>05/06/2025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261728F-B8E1-524C-F70B-F8738D8FE3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A84EB8D-96A3-F2E3-6D79-B2F38BDFE7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B61F8-C3E0-4A27-8EBF-05F2FB4D5A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5780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0" name="Rectangle 89">
            <a:extLst>
              <a:ext uri="{FF2B5EF4-FFF2-40B4-BE49-F238E27FC236}">
                <a16:creationId xmlns:a16="http://schemas.microsoft.com/office/drawing/2014/main" id="{9203DE33-2CD4-4CA8-9AF3-37C3B6513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0AF57B88-1D4C-41FA-A761-EC1DD10C3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D2548F45-5164-4ABB-8212-7F293FDED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9" r="7972" b="-2"/>
          <a:stretch/>
        </p:blipFill>
        <p:spPr bwMode="auto">
          <a:xfrm>
            <a:off x="4031974" y="8920"/>
            <a:ext cx="8160026" cy="6875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5E81CCFB-7BEF-4186-86FB-D09450B4D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7" name="Rectangle 2">
            <a:extLst>
              <a:ext uri="{FF2B5EF4-FFF2-40B4-BE49-F238E27FC236}">
                <a16:creationId xmlns:a16="http://schemas.microsoft.com/office/drawing/2014/main" id="{FD89256B-20A2-432E-668F-943F20FD162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-4279" y="2493068"/>
            <a:ext cx="3616852" cy="3232678"/>
          </a:xfrm>
        </p:spPr>
        <p:txBody>
          <a:bodyPr anchor="t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it-IT" altLang="it-IT" sz="2200">
                <a:solidFill>
                  <a:srgbClr val="FFFFFF"/>
                </a:solidFill>
                <a:latin typeface="Century Gothic" panose="020B0502020202020204" pitchFamily="34" charset="0"/>
              </a:rPr>
              <a:t> </a:t>
            </a:r>
            <a:r>
              <a:rPr lang="it-IT" altLang="it-IT" sz="2800">
                <a:solidFill>
                  <a:srgbClr val="FFFFFF"/>
                </a:solidFill>
                <a:latin typeface="Century Gothic" panose="020B0502020202020204" pitchFamily="34" charset="0"/>
              </a:rPr>
              <a:t>AUTOVALUTAZIONE D’ISTITUTO</a:t>
            </a:r>
            <a:br>
              <a:rPr lang="it-IT" altLang="it-IT" sz="2800">
                <a:solidFill>
                  <a:srgbClr val="FFFFFF"/>
                </a:solidFill>
                <a:latin typeface="Century Gothic" panose="020B0502020202020204" pitchFamily="34" charset="0"/>
              </a:rPr>
            </a:br>
            <a:br>
              <a:rPr lang="it-IT" altLang="it-IT" sz="2800" i="1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</a:br>
            <a:r>
              <a:rPr lang="it-IT" altLang="it-IT" sz="2800" i="1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 "</a:t>
            </a:r>
            <a:r>
              <a:rPr lang="it-IT" altLang="it-IT" sz="280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G.Parini</a:t>
            </a:r>
            <a:r>
              <a:rPr lang="it-IT" altLang="it-IT" sz="2800" i="1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"</a:t>
            </a:r>
            <a:r>
              <a:rPr lang="it-IT" altLang="it-IT" sz="280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 </a:t>
            </a:r>
            <a:br>
              <a:rPr lang="it-IT" altLang="it-IT" sz="280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</a:br>
            <a:br>
              <a:rPr lang="it-IT" altLang="it-IT" sz="280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</a:br>
            <a:r>
              <a:rPr lang="it-IT" altLang="it-IT" sz="280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Gorla Minore</a:t>
            </a:r>
            <a:br>
              <a:rPr lang="it-IT" altLang="it-IT" sz="220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</a:br>
            <a:br>
              <a:rPr lang="it-IT" altLang="it-IT" sz="2200">
                <a:solidFill>
                  <a:srgbClr val="FFFF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</a:br>
            <a:endParaRPr lang="it-IT" altLang="it-IT" sz="2200" i="1" dirty="0">
              <a:solidFill>
                <a:srgbClr val="FFFFFF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642D62A9-6507-634F-46EE-CFA7ED6DEC1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297882" y="2610059"/>
            <a:ext cx="7298761" cy="2662696"/>
          </a:xfrm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tabLst>
                <a:tab pos="92075" algn="l"/>
              </a:tabLst>
              <a:defRPr/>
            </a:pPr>
            <a:endParaRPr lang="it-IT" altLang="it-IT" sz="5800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 eaLnBrk="1" fontAlgn="auto" hangingPunct="1">
              <a:spcAft>
                <a:spcPts val="1800"/>
              </a:spcAft>
              <a:tabLst>
                <a:tab pos="92075" algn="l"/>
              </a:tabLst>
              <a:defRPr/>
            </a:pPr>
            <a:r>
              <a:rPr lang="it-IT" altLang="it-IT" sz="5800" dirty="0">
                <a:solidFill>
                  <a:srgbClr val="002060"/>
                </a:solidFill>
                <a:latin typeface="Century Gothic" panose="020B0502020202020204" pitchFamily="34" charset="0"/>
              </a:rPr>
              <a:t>Questionario ATA</a:t>
            </a:r>
          </a:p>
          <a:p>
            <a:pPr eaLnBrk="1" fontAlgn="auto" hangingPunct="1">
              <a:spcAft>
                <a:spcPts val="1200"/>
              </a:spcAft>
              <a:defRPr/>
            </a:pPr>
            <a:r>
              <a:rPr lang="it-IT" altLang="it-IT" sz="3800" i="1" dirty="0">
                <a:solidFill>
                  <a:srgbClr val="002060"/>
                </a:solidFill>
                <a:latin typeface="Century Gothic" panose="020B0502020202020204" pitchFamily="34" charset="0"/>
              </a:rPr>
              <a:t> </a:t>
            </a:r>
            <a:r>
              <a:rPr lang="it-IT" altLang="it-IT" sz="5100" i="1" dirty="0">
                <a:solidFill>
                  <a:srgbClr val="002060"/>
                </a:solidFill>
                <a:latin typeface="Century Gothic" panose="020B0502020202020204" pitchFamily="34" charset="0"/>
              </a:rPr>
              <a:t>Primaria e Secondaria di Primo Grado</a:t>
            </a:r>
          </a:p>
          <a:p>
            <a:pPr>
              <a:spcAft>
                <a:spcPts val="1200"/>
              </a:spcAft>
              <a:defRPr/>
            </a:pPr>
            <a:r>
              <a:rPr lang="it-IT" altLang="it-IT" sz="3800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eaLnBrk="1" fontAlgn="auto" hangingPunct="1">
              <a:defRPr/>
            </a:pPr>
            <a:r>
              <a:rPr lang="it-IT" altLang="it-IT" sz="18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it-IT" altLang="it-IT" sz="3800" i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a.s.</a:t>
            </a:r>
            <a:r>
              <a:rPr lang="it-IT" altLang="it-IT" sz="38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 2024/2025</a:t>
            </a:r>
          </a:p>
          <a:p>
            <a:pPr eaLnBrk="1" fontAlgn="auto" hangingPunct="1">
              <a:defRPr/>
            </a:pPr>
            <a:endParaRPr lang="it-IT" altLang="it-IT" sz="2800" i="1" dirty="0">
              <a:latin typeface="Century Gothic" panose="020B0502020202020204" pitchFamily="34" charset="0"/>
            </a:endParaRPr>
          </a:p>
        </p:txBody>
      </p:sp>
      <p:pic>
        <p:nvPicPr>
          <p:cNvPr id="9" name="Immagine 8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82283D8A-5C2C-66A5-4370-0F7BC7D941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4099" y="1658327"/>
            <a:ext cx="542544" cy="54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9031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4387E5F7-638A-5C60-87FF-9DC0196C53B1}"/>
              </a:ext>
            </a:extLst>
          </p:cNvPr>
          <p:cNvSpPr txBox="1"/>
          <p:nvPr/>
        </p:nvSpPr>
        <p:spPr>
          <a:xfrm flipH="1">
            <a:off x="501753" y="5738334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</a:t>
            </a:r>
            <a:endParaRPr lang="it-IT" sz="1200" b="1" dirty="0"/>
          </a:p>
        </p:txBody>
      </p:sp>
      <p:pic>
        <p:nvPicPr>
          <p:cNvPr id="1036" name="Picture 12" descr="Grafico delle risposte di Moduli. Titolo della domanda: Ritiene funzionale la suddivisione dei compiti?. Numero di risposte: 3 risposte.">
            <a:extLst>
              <a:ext uri="{FF2B5EF4-FFF2-40B4-BE49-F238E27FC236}">
                <a16:creationId xmlns:a16="http://schemas.microsoft.com/office/drawing/2014/main" id="{1042650F-ABD6-97C5-E413-945E27F620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593" y="1825625"/>
            <a:ext cx="915281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2919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8750" y="58340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286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ct val="200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EC1C881-1495-BBF2-C598-9F5FDCC40C0D}"/>
              </a:ext>
            </a:extLst>
          </p:cNvPr>
          <p:cNvSpPr txBox="1"/>
          <p:nvPr/>
        </p:nvSpPr>
        <p:spPr>
          <a:xfrm>
            <a:off x="1050879" y="2363830"/>
            <a:ext cx="9579006" cy="2323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600"/>
              </a:spcAft>
            </a:pPr>
            <a:r>
              <a:rPr lang="it-IT" altLang="it-IT" sz="28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Si è ritenuto opportuno acquisire feedback degli utenti al fine di individuare strategie di miglioramento.</a:t>
            </a: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1574448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8750" y="459122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1829920" y="777427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Il questionario, riferito all’anno scolastico </a:t>
            </a:r>
          </a:p>
          <a:p>
            <a:pPr marL="91440" indent="-91440">
              <a:buFontTx/>
              <a:buNone/>
              <a:defRPr/>
            </a:pPr>
            <a:r>
              <a:rPr lang="it-IT" altLang="it-IT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</a:rPr>
              <a:t>   2024</a:t>
            </a:r>
            <a:r>
              <a:rPr lang="it-IT" altLang="it-IT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  <a:cs typeface="Arial" panose="020B0604020202020204" pitchFamily="34" charset="0"/>
              </a:rPr>
              <a:t>/2025, è stato predisposto</a:t>
            </a:r>
          </a:p>
          <a:p>
            <a:pPr marL="91440" indent="-91440">
              <a:buFontTx/>
              <a:buNone/>
              <a:defRPr/>
            </a:pPr>
            <a:r>
              <a:rPr lang="it-IT" altLang="it-IT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  <a:cs typeface="Arial" panose="020B0604020202020204" pitchFamily="34" charset="0"/>
              </a:rPr>
              <a:t> per la compilazione on line. </a:t>
            </a:r>
          </a:p>
          <a:p>
            <a:pPr marL="91440" indent="-91440">
              <a:defRPr/>
            </a:pPr>
            <a:endParaRPr lang="it-IT" altLang="it-IT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91440" indent="-91440">
              <a:defRPr/>
            </a:pPr>
            <a:r>
              <a:rPr lang="it-IT" altLang="it-IT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N° questionari compilati: 3</a:t>
            </a:r>
          </a:p>
          <a:p>
            <a:pPr marL="91440" indent="-91440">
              <a:buFontTx/>
              <a:buNone/>
              <a:defRPr/>
            </a:pPr>
            <a:endParaRPr lang="it-IT" altLang="it-IT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r>
              <a:rPr lang="it-IT" altLang="it-IT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  <a:cs typeface="Arial" panose="020B0604020202020204" pitchFamily="34" charset="0"/>
              </a:rPr>
              <a:t>I dati raccolti indicano identico valore di gradimento.</a:t>
            </a: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16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8750" y="544580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1829920" y="777427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anose="020B0502020202020204" pitchFamily="34" charset="0"/>
                <a:cs typeface="Arial" panose="020B0604020202020204" pitchFamily="34" charset="0"/>
              </a:rPr>
              <a:t>.</a:t>
            </a: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91440" indent="-91440">
              <a:buFontTx/>
              <a:buNone/>
              <a:defRPr/>
            </a:pPr>
            <a:endParaRPr lang="it-IT" altLang="it-IT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8AA70E1F-C8D0-B393-C8E5-9CF957C317C6}"/>
              </a:ext>
            </a:extLst>
          </p:cNvPr>
          <p:cNvSpPr/>
          <p:nvPr/>
        </p:nvSpPr>
        <p:spPr>
          <a:xfrm>
            <a:off x="828928" y="1228326"/>
            <a:ext cx="170238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dirty="0">
                <a:solidFill>
                  <a:srgbClr val="202124"/>
                </a:solidFill>
                <a:latin typeface="Google Sans"/>
              </a:rPr>
              <a:t>Sei personale ATA:</a:t>
            </a:r>
          </a:p>
          <a:p>
            <a:endParaRPr lang="it-IT" dirty="0">
              <a:solidFill>
                <a:srgbClr val="202124"/>
              </a:solidFill>
              <a:latin typeface="Google Sans"/>
            </a:endParaRPr>
          </a:p>
          <a:p>
            <a:endParaRPr lang="it-IT" sz="1400" dirty="0"/>
          </a:p>
        </p:txBody>
      </p:sp>
      <p:graphicFrame>
        <p:nvGraphicFramePr>
          <p:cNvPr id="2" name="Diagramma 1">
            <a:extLst>
              <a:ext uri="{FF2B5EF4-FFF2-40B4-BE49-F238E27FC236}">
                <a16:creationId xmlns:a16="http://schemas.microsoft.com/office/drawing/2014/main" id="{1A0B2346-D79F-19F4-2D2D-0D8E81A2ED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22010519"/>
              </p:ext>
            </p:extLst>
          </p:nvPr>
        </p:nvGraphicFramePr>
        <p:xfrm>
          <a:off x="2888931" y="2281562"/>
          <a:ext cx="4128655" cy="3666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Ovale 4">
            <a:extLst>
              <a:ext uri="{FF2B5EF4-FFF2-40B4-BE49-F238E27FC236}">
                <a16:creationId xmlns:a16="http://schemas.microsoft.com/office/drawing/2014/main" id="{21981657-9C3C-856D-F580-6FEF21F695DA}"/>
              </a:ext>
            </a:extLst>
          </p:cNvPr>
          <p:cNvSpPr/>
          <p:nvPr/>
        </p:nvSpPr>
        <p:spPr>
          <a:xfrm>
            <a:off x="6704761" y="2441411"/>
            <a:ext cx="914400" cy="914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rgbClr val="002060"/>
                </a:solidFill>
              </a:rPr>
              <a:t> 67%</a:t>
            </a:r>
          </a:p>
        </p:txBody>
      </p:sp>
      <p:sp>
        <p:nvSpPr>
          <p:cNvPr id="17" name="Ovale 16">
            <a:extLst>
              <a:ext uri="{FF2B5EF4-FFF2-40B4-BE49-F238E27FC236}">
                <a16:creationId xmlns:a16="http://schemas.microsoft.com/office/drawing/2014/main" id="{27C9A883-6DF3-ADEE-67CA-DE8CE5E97BBC}"/>
              </a:ext>
            </a:extLst>
          </p:cNvPr>
          <p:cNvSpPr/>
          <p:nvPr/>
        </p:nvSpPr>
        <p:spPr>
          <a:xfrm>
            <a:off x="6704761" y="3657481"/>
            <a:ext cx="914400" cy="9144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rgbClr val="002060"/>
                </a:solidFill>
              </a:rPr>
              <a:t> 33%</a:t>
            </a:r>
          </a:p>
        </p:txBody>
      </p:sp>
    </p:spTree>
    <p:extLst>
      <p:ext uri="{BB962C8B-B14F-4D97-AF65-F5344CB8AC3E}">
        <p14:creationId xmlns:p14="http://schemas.microsoft.com/office/powerpoint/2010/main" val="870553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7B1CFFE2-28F6-5036-2AB8-B23A532C2E29}"/>
              </a:ext>
            </a:extLst>
          </p:cNvPr>
          <p:cNvSpPr txBox="1"/>
          <p:nvPr/>
        </p:nvSpPr>
        <p:spPr>
          <a:xfrm>
            <a:off x="1693718" y="5780454"/>
            <a:ext cx="8707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>
                <a:solidFill>
                  <a:schemeClr val="accent1">
                    <a:lumMod val="50000"/>
                  </a:schemeClr>
                </a:solidFill>
              </a:rPr>
              <a:t>            </a:t>
            </a:r>
            <a:r>
              <a:rPr lang="it-IT" sz="11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Valori positività         </a:t>
            </a:r>
            <a:r>
              <a:rPr lang="it-IT" sz="16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1                                  2                                  3                                     4</a:t>
            </a:r>
            <a:r>
              <a:rPr lang="it-IT" sz="11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it-IT" sz="12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</a:p>
        </p:txBody>
      </p:sp>
      <p:pic>
        <p:nvPicPr>
          <p:cNvPr id="1026" name="Picture 2" descr="Grafico delle risposte di Moduli. Titolo della domanda: Il clima della scuola è cordiale e sereno?. Numero di risposte: 3 risposte.">
            <a:extLst>
              <a:ext uri="{FF2B5EF4-FFF2-40B4-BE49-F238E27FC236}">
                <a16:creationId xmlns:a16="http://schemas.microsoft.com/office/drawing/2014/main" id="{0387A1CA-4325-FC12-4F45-309D64170C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111" y="1245453"/>
            <a:ext cx="915281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0052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8750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pic>
        <p:nvPicPr>
          <p:cNvPr id="1028" name="Picture 4" descr="Grafico delle risposte di Moduli. Titolo della domanda: Nell&amp;apos;ambiente di lavoro si creano rapporti collaborativi?. Numero di risposte: 3 risposte.">
            <a:extLst>
              <a:ext uri="{FF2B5EF4-FFF2-40B4-BE49-F238E27FC236}">
                <a16:creationId xmlns:a16="http://schemas.microsoft.com/office/drawing/2014/main" id="{0D47F3E5-C39A-5692-2F4C-5A730C2EAF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593" y="1825625"/>
            <a:ext cx="915281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6801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326419" y="368307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0" name="Picture 6" descr="Grafico delle risposte di Moduli. Titolo della domanda: Si creano le condizioni per svolgere adeguatamente il lavoro?. Numero di risposte: 3 risposte.">
            <a:extLst>
              <a:ext uri="{FF2B5EF4-FFF2-40B4-BE49-F238E27FC236}">
                <a16:creationId xmlns:a16="http://schemas.microsoft.com/office/drawing/2014/main" id="{82269DA8-14F2-DF09-091C-30871D68B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593" y="1825625"/>
            <a:ext cx="915281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3319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8459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asellaDiTesto 18">
            <a:extLst>
              <a:ext uri="{FF2B5EF4-FFF2-40B4-BE49-F238E27FC236}">
                <a16:creationId xmlns:a16="http://schemas.microsoft.com/office/drawing/2014/main" id="{D0208725-359E-F919-5B82-D7D504599867}"/>
              </a:ext>
            </a:extLst>
          </p:cNvPr>
          <p:cNvSpPr txBox="1"/>
          <p:nvPr/>
        </p:nvSpPr>
        <p:spPr>
          <a:xfrm flipH="1">
            <a:off x="6716994" y="3861060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</a:t>
            </a:r>
            <a:endParaRPr lang="it-IT" sz="1200" b="1" dirty="0"/>
          </a:p>
        </p:txBody>
      </p:sp>
      <p:sp>
        <p:nvSpPr>
          <p:cNvPr id="21" name="CasellaDiTesto 18">
            <a:extLst>
              <a:ext uri="{FF2B5EF4-FFF2-40B4-BE49-F238E27FC236}">
                <a16:creationId xmlns:a16="http://schemas.microsoft.com/office/drawing/2014/main" id="{1E512707-ED6B-690B-289A-6B7E861D3107}"/>
              </a:ext>
            </a:extLst>
          </p:cNvPr>
          <p:cNvSpPr txBox="1"/>
          <p:nvPr/>
        </p:nvSpPr>
        <p:spPr>
          <a:xfrm flipH="1">
            <a:off x="8502151" y="3137005"/>
            <a:ext cx="940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/>
              <a:t> </a:t>
            </a:r>
            <a:endParaRPr lang="it-IT" sz="1200" b="1" dirty="0"/>
          </a:p>
        </p:txBody>
      </p:sp>
      <p:pic>
        <p:nvPicPr>
          <p:cNvPr id="1032" name="Picture 8" descr="Grafico delle risposte di Moduli. Titolo della domanda: Ritiene adeguata la funzionalità di spazi e attrezzature?. Numero di risposte: 3 risposte.">
            <a:extLst>
              <a:ext uri="{FF2B5EF4-FFF2-40B4-BE49-F238E27FC236}">
                <a16:creationId xmlns:a16="http://schemas.microsoft.com/office/drawing/2014/main" id="{2DF0ADF0-A791-5BD9-3B66-3C535F56B1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593" y="1825625"/>
            <a:ext cx="915281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6577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8" descr="38+ Free Powerpoint Backgrounds | Free &amp; Premium Templates">
            <a:extLst>
              <a:ext uri="{FF2B5EF4-FFF2-40B4-BE49-F238E27FC236}">
                <a16:creationId xmlns:a16="http://schemas.microsoft.com/office/drawing/2014/main" id="{FA72A359-6DBD-596A-C4AD-49AB322E2F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8750" r="10779" b="20979"/>
          <a:stretch/>
        </p:blipFill>
        <p:spPr bwMode="auto">
          <a:xfrm>
            <a:off x="289133" y="456608"/>
            <a:ext cx="11613734" cy="593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Rettangolo 48">
            <a:extLst>
              <a:ext uri="{FF2B5EF4-FFF2-40B4-BE49-F238E27FC236}">
                <a16:creationId xmlns:a16="http://schemas.microsoft.com/office/drawing/2014/main" id="{ACA097DB-CBF3-ED8E-4F93-04EBA19B895B}"/>
              </a:ext>
            </a:extLst>
          </p:cNvPr>
          <p:cNvSpPr/>
          <p:nvPr/>
        </p:nvSpPr>
        <p:spPr>
          <a:xfrm>
            <a:off x="1914258" y="1504519"/>
            <a:ext cx="8118505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endParaRPr lang="it-IT" altLang="it-IT" sz="2800" dirty="0">
              <a:latin typeface="Century Gothic" panose="020B0502020202020204" pitchFamily="34" charset="0"/>
            </a:endParaRPr>
          </a:p>
          <a:p>
            <a:r>
              <a:rPr lang="it-IT" altLang="it-IT" sz="2800" dirty="0">
                <a:latin typeface="Century Gothic" panose="020B0502020202020204" pitchFamily="34" charset="0"/>
              </a:rPr>
              <a:t>       </a:t>
            </a:r>
          </a:p>
          <a:p>
            <a:endParaRPr lang="it-IT" altLang="it-IT" sz="2800" dirty="0">
              <a:latin typeface="Century Gothic" panose="020B0502020202020204" pitchFamily="34" charset="0"/>
            </a:endParaRPr>
          </a:p>
          <a:p>
            <a:endParaRPr lang="it-IT" altLang="it-IT" sz="1600" dirty="0">
              <a:latin typeface="Century Gothic" panose="020B0502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152E707C-8B5D-CA0D-924A-A18EA354EC5B}"/>
              </a:ext>
            </a:extLst>
          </p:cNvPr>
          <p:cNvSpPr txBox="1">
            <a:spLocks noChangeArrowheads="1"/>
          </p:cNvSpPr>
          <p:nvPr/>
        </p:nvSpPr>
        <p:spPr>
          <a:xfrm>
            <a:off x="781695" y="1596323"/>
            <a:ext cx="8229600" cy="449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  <a:p>
            <a:pPr marL="91440" indent="-91440">
              <a:buFontTx/>
              <a:buNone/>
              <a:defRPr/>
            </a:pPr>
            <a:r>
              <a:rPr lang="it-IT" altLang="it-IT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71073443-D227-5568-E511-F5F4BB1C8450}"/>
              </a:ext>
            </a:extLst>
          </p:cNvPr>
          <p:cNvSpPr txBox="1">
            <a:spLocks noChangeArrowheads="1"/>
          </p:cNvSpPr>
          <p:nvPr/>
        </p:nvSpPr>
        <p:spPr>
          <a:xfrm>
            <a:off x="423170" y="1119666"/>
            <a:ext cx="6037451" cy="53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91440" algn="just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it-IT" altLang="it-IT" sz="17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4" name="Picture 10" descr="Grafico delle risposte di Moduli. Titolo della domanda: Ritiene efficace la definizione di funzioni e responsabilità?. Numero di risposte: 3 risposte.">
            <a:extLst>
              <a:ext uri="{FF2B5EF4-FFF2-40B4-BE49-F238E27FC236}">
                <a16:creationId xmlns:a16="http://schemas.microsoft.com/office/drawing/2014/main" id="{ECDA464E-92BC-8AC4-EBF5-0366C2BA13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593" y="1825625"/>
            <a:ext cx="915281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52479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1598</TotalTime>
  <Words>133</Words>
  <Application>Microsoft Office PowerPoint</Application>
  <PresentationFormat>Widescreen</PresentationFormat>
  <Paragraphs>56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Century Gothic</vt:lpstr>
      <vt:lpstr>Google Sans</vt:lpstr>
      <vt:lpstr>Tema di Office</vt:lpstr>
      <vt:lpstr> AUTOVALUTAZIONE D’ISTITUTO   "G.Parini"   Gorla Minore 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maria rita ciancarelli</dc:creator>
  <cp:lastModifiedBy>maria rita ciancarelli</cp:lastModifiedBy>
  <cp:revision>21</cp:revision>
  <dcterms:created xsi:type="dcterms:W3CDTF">2022-05-28T14:24:24Z</dcterms:created>
  <dcterms:modified xsi:type="dcterms:W3CDTF">2025-06-05T16:07:59Z</dcterms:modified>
</cp:coreProperties>
</file>