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556500" cy="10693400"/>
  <p:notesSz cx="6858000" cy="9144000"/>
  <p:embeddedFontLst>
    <p:embeddedFont>
      <p:font typeface="Regular Brush" panose="020B0604020202020204" charset="0"/>
      <p:regular r:id="rId3"/>
    </p:embeddedFont>
    <p:embeddedFont>
      <p:font typeface="Signika" panose="020B0604020202020204" charset="0"/>
      <p:regular r:id="rId4"/>
    </p:embeddedFont>
    <p:embeddedFont>
      <p:font typeface="Signika Bold" panose="020B0604020202020204" charset="0"/>
      <p:regular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32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3.fntdata"/><Relationship Id="rId4" Type="http://schemas.openxmlformats.org/officeDocument/2006/relationships/font" Target="fonts/font2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C2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0979" y="1243816"/>
            <a:ext cx="1951239" cy="1358772"/>
          </a:xfrm>
          <a:custGeom>
            <a:avLst/>
            <a:gdLst/>
            <a:ahLst/>
            <a:cxnLst/>
            <a:rect l="l" t="t" r="r" b="b"/>
            <a:pathLst>
              <a:path w="1951239" h="1358772">
                <a:moveTo>
                  <a:pt x="0" y="0"/>
                </a:moveTo>
                <a:lnTo>
                  <a:pt x="1951238" y="0"/>
                </a:lnTo>
                <a:lnTo>
                  <a:pt x="1951238" y="1358771"/>
                </a:lnTo>
                <a:lnTo>
                  <a:pt x="0" y="13587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3" name="Freeform 3"/>
          <p:cNvSpPr/>
          <p:nvPr/>
        </p:nvSpPr>
        <p:spPr>
          <a:xfrm>
            <a:off x="-224870" y="8050101"/>
            <a:ext cx="3060549" cy="2787882"/>
          </a:xfrm>
          <a:custGeom>
            <a:avLst/>
            <a:gdLst/>
            <a:ahLst/>
            <a:cxnLst/>
            <a:rect l="l" t="t" r="r" b="b"/>
            <a:pathLst>
              <a:path w="3060549" h="2787882">
                <a:moveTo>
                  <a:pt x="0" y="0"/>
                </a:moveTo>
                <a:lnTo>
                  <a:pt x="3060548" y="0"/>
                </a:lnTo>
                <a:lnTo>
                  <a:pt x="3060548" y="2787881"/>
                </a:lnTo>
                <a:lnTo>
                  <a:pt x="0" y="278788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2182616" y="7671734"/>
            <a:ext cx="5136981" cy="3166248"/>
          </a:xfrm>
          <a:custGeom>
            <a:avLst/>
            <a:gdLst/>
            <a:ahLst/>
            <a:cxnLst/>
            <a:rect l="l" t="t" r="r" b="b"/>
            <a:pathLst>
              <a:path w="5136981" h="3166248">
                <a:moveTo>
                  <a:pt x="0" y="0"/>
                </a:moveTo>
                <a:lnTo>
                  <a:pt x="5136982" y="0"/>
                </a:lnTo>
                <a:lnTo>
                  <a:pt x="5136982" y="3166248"/>
                </a:lnTo>
                <a:lnTo>
                  <a:pt x="0" y="316624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" name="TextBox 5"/>
          <p:cNvSpPr txBox="1"/>
          <p:nvPr/>
        </p:nvSpPr>
        <p:spPr>
          <a:xfrm>
            <a:off x="794743" y="-25570"/>
            <a:ext cx="5970513" cy="21588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69"/>
              </a:lnSpc>
            </a:pPr>
            <a:r>
              <a:rPr lang="en-US" sz="8120" dirty="0" err="1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Menù</a:t>
            </a:r>
            <a:r>
              <a:rPr lang="en-US" sz="8120" dirty="0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 </a:t>
            </a:r>
            <a:r>
              <a:rPr lang="en-US" sz="8120" dirty="0" err="1">
                <a:solidFill>
                  <a:srgbClr val="FFFFFF"/>
                </a:solidFill>
                <a:latin typeface="Regular Brush"/>
                <a:ea typeface="Regular Brush"/>
                <a:cs typeface="Regular Brush"/>
                <a:sym typeface="Regular Brush"/>
              </a:rPr>
              <a:t>Estivo</a:t>
            </a:r>
            <a:endParaRPr lang="en-US" sz="8120" dirty="0">
              <a:solidFill>
                <a:srgbClr val="FFFFFF"/>
              </a:solidFill>
              <a:latin typeface="Regular Brush"/>
              <a:ea typeface="Regular Brush"/>
              <a:cs typeface="Regular Brush"/>
              <a:sym typeface="Regular Brush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30552" y="1654984"/>
            <a:ext cx="4098895" cy="5365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50"/>
              </a:lnSpc>
            </a:pPr>
            <a:r>
              <a:rPr lang="en-US" sz="5000" b="1">
                <a:solidFill>
                  <a:srgbClr val="FFFFFF"/>
                </a:solidFill>
                <a:latin typeface="Signika Bold"/>
                <a:ea typeface="Signika Bold"/>
                <a:cs typeface="Signika Bold"/>
                <a:sym typeface="Signika Bold"/>
              </a:rPr>
              <a:t>05.06.2025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2603500"/>
            <a:ext cx="7556500" cy="51369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Primo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Pizza margherita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(1,7)</a:t>
            </a:r>
          </a:p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Contorno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Carote julienne</a:t>
            </a:r>
          </a:p>
          <a:p>
            <a:pPr algn="ctr">
              <a:lnSpc>
                <a:spcPts val="4480"/>
              </a:lnSpc>
            </a:pPr>
            <a:endParaRPr lang="en-US" sz="2400" dirty="0">
              <a:solidFill>
                <a:srgbClr val="FFFFFF"/>
              </a:solidFill>
              <a:latin typeface="Signika"/>
              <a:ea typeface="Signika"/>
              <a:cs typeface="Signika"/>
              <a:sym typeface="Signika"/>
            </a:endParaRPr>
          </a:p>
          <a:p>
            <a:pPr algn="ctr">
              <a:lnSpc>
                <a:spcPts val="4480"/>
              </a:lnSpc>
            </a:pPr>
            <a:r>
              <a:rPr lang="en-US" sz="3600" b="1" dirty="0">
                <a:solidFill>
                  <a:srgbClr val="FFFFC7"/>
                </a:solidFill>
                <a:latin typeface="Signika Bold"/>
                <a:ea typeface="Signika Bold"/>
                <a:cs typeface="Signika Bold"/>
                <a:sym typeface="Signika Bold"/>
              </a:rPr>
              <a:t>Dessert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Gelato</a:t>
            </a:r>
          </a:p>
          <a:p>
            <a:pPr algn="ctr">
              <a:lnSpc>
                <a:spcPts val="4480"/>
              </a:lnSpc>
            </a:pPr>
            <a:r>
              <a:rPr lang="en-US" sz="2400" dirty="0">
                <a:solidFill>
                  <a:srgbClr val="FFFFFF"/>
                </a:solidFill>
                <a:latin typeface="Signika"/>
                <a:ea typeface="Signika Bold"/>
                <a:cs typeface="Signika Bold"/>
                <a:sym typeface="Signika"/>
              </a:rPr>
              <a:t>(1,7)</a:t>
            </a:r>
            <a:endParaRPr lang="en-US" sz="3200" dirty="0">
              <a:solidFill>
                <a:srgbClr val="FFFFC7"/>
              </a:solidFill>
              <a:latin typeface="Signika Bold"/>
              <a:ea typeface="Signika Bold"/>
              <a:cs typeface="Signika Bold"/>
              <a:sym typeface="Signika Bold"/>
            </a:endParaRPr>
          </a:p>
        </p:txBody>
      </p:sp>
      <p:pic>
        <p:nvPicPr>
          <p:cNvPr id="16" name="Immagine 15" descr="Immagine che contiene Elementi grafici, testo, Carattere, grafica&#10;&#10;Descrizione generata automaticamente">
            <a:extLst>
              <a:ext uri="{FF2B5EF4-FFF2-40B4-BE49-F238E27FC236}">
                <a16:creationId xmlns:a16="http://schemas.microsoft.com/office/drawing/2014/main" id="{268B2452-C017-F177-BCC0-95E609A34A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10" y="8196228"/>
            <a:ext cx="2835679" cy="2117259"/>
          </a:xfrm>
          <a:prstGeom prst="rect">
            <a:avLst/>
          </a:prstGeom>
        </p:spPr>
      </p:pic>
      <p:pic>
        <p:nvPicPr>
          <p:cNvPr id="18" name="Immagine 17" descr="Immagine che contiene clipart, Elementi grafici, cartone animato, arte&#10;&#10;Descrizione generata automaticamente">
            <a:extLst>
              <a:ext uri="{FF2B5EF4-FFF2-40B4-BE49-F238E27FC236}">
                <a16:creationId xmlns:a16="http://schemas.microsoft.com/office/drawing/2014/main" id="{E4CB2691-6B60-DECA-9A42-26A38A0313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250" y="2786237"/>
            <a:ext cx="2158862" cy="2158862"/>
          </a:xfrm>
          <a:prstGeom prst="rect">
            <a:avLst/>
          </a:prstGeom>
        </p:spPr>
      </p:pic>
      <p:pic>
        <p:nvPicPr>
          <p:cNvPr id="20" name="Immagine 19" descr="Immagine che contiene torta di compleanno, cartone animato, torta&#10;&#10;Descrizione generata automaticamente">
            <a:extLst>
              <a:ext uri="{FF2B5EF4-FFF2-40B4-BE49-F238E27FC236}">
                <a16:creationId xmlns:a16="http://schemas.microsoft.com/office/drawing/2014/main" id="{7E4DE42B-E7FC-4D50-C015-C76D8E2186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60" y="6070672"/>
            <a:ext cx="1863309" cy="1863309"/>
          </a:xfrm>
          <a:prstGeom prst="rect">
            <a:avLst/>
          </a:prstGeom>
        </p:spPr>
      </p:pic>
      <p:pic>
        <p:nvPicPr>
          <p:cNvPr id="22" name="Immagine 21" descr="Immagine che contiene frutto, disegno, verdura, cartone animato">
            <a:extLst>
              <a:ext uri="{FF2B5EF4-FFF2-40B4-BE49-F238E27FC236}">
                <a16:creationId xmlns:a16="http://schemas.microsoft.com/office/drawing/2014/main" id="{3CA1048D-F9B6-2327-FA91-577C6E37637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2519"/>
            <a:ext cx="2544416" cy="25444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</Words>
  <Application>Microsoft Office PowerPoint</Application>
  <PresentationFormat>Personalizzato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Signika</vt:lpstr>
      <vt:lpstr>Calibri</vt:lpstr>
      <vt:lpstr>Regular Brush</vt:lpstr>
      <vt:lpstr>Arial</vt:lpstr>
      <vt:lpstr>Signika Bold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Menù Estate Gelati Bibite Moderno Azzurro Bianco</dc:title>
  <cp:lastModifiedBy>Savini Luca</cp:lastModifiedBy>
  <cp:revision>6</cp:revision>
  <dcterms:created xsi:type="dcterms:W3CDTF">2006-08-16T00:00:00Z</dcterms:created>
  <dcterms:modified xsi:type="dcterms:W3CDTF">2025-05-30T11:07:33Z</dcterms:modified>
  <dc:identifier>DAGoip2to_0</dc:identifier>
</cp:coreProperties>
</file>