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300" r:id="rId5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AB3"/>
    <a:srgbClr val="0033CC"/>
    <a:srgbClr val="00FF99"/>
    <a:srgbClr val="FF0066"/>
    <a:srgbClr val="ED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0E2F6-3919-4397-885F-01763F0B66BF}" v="312" dt="2021-03-01T10:17:04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705"/>
  </p:normalViewPr>
  <p:slideViewPr>
    <p:cSldViewPr snapToGrid="0" snapToObjects="1">
      <p:cViewPr varScale="1">
        <p:scale>
          <a:sx n="99" d="100"/>
          <a:sy n="99" d="100"/>
        </p:scale>
        <p:origin x="1656" y="72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1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E3A60BB4-8A58-5E4A-91FB-22912E033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9923" y="134754"/>
            <a:ext cx="10691813" cy="668292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latin typeface="Gotham-Medium"/>
                <a:cs typeface="Gotham-Medium"/>
              </a:rPr>
              <a:t>Menù Invernale revisione gennaio  2025 – COMUNE GORLA MINORE- Primaria Parini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75849"/>
              </p:ext>
            </p:extLst>
          </p:nvPr>
        </p:nvGraphicFramePr>
        <p:xfrm>
          <a:off x="139917" y="601485"/>
          <a:ext cx="10411973" cy="5751867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0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9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94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2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911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9820">
                <a:tc rowSpan="2" grid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34">
                <a:tc gridSpan="2"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it-IT" sz="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04">
                <a:tc rowSpan="4"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1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Passato di legumi e ortaggi*  con 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crostini 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olio aromatizzato e Parmigiano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 artigianale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crema alla zucca*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Provolone ½ porzione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Arista al forno con rosmarino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Merluzzo*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Sovracoscia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pollo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Uova strapazzate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Patate* al forno 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 trifolati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Spinaci* all’olio aromatizzato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Julienne di carote con mais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con olive nere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04">
                <a:tc rowSpan="4"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2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Pizza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margherita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pomodoro e olive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 con crema allo zafferano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Crema di ortaggi* e legumi con farro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pomodoro,  ricotta e basilico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8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Mozzarella 1 PZ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spc="-2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spc="-2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Trancetto di merluzzo* gratinato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Arista al latte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Bocconcini di pollo gratinati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Uova strapazzate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 all’olio</a:t>
                      </a:r>
                      <a:endParaRPr lang="it-IT" sz="1000" b="0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mista</a:t>
                      </a:r>
                      <a:r>
                        <a:rPr lang="it-IT" sz="10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verde e rossa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e cavolo cappuccio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Purè di patate*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Julienne di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43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396">
                <a:tc rowSpan="4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3 SETTIMANA</a:t>
                      </a:r>
                      <a:endParaRPr lang="it-IT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ntegrale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 ragù di verdure*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Polenta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Gnocchi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 pomodoro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70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Polpette* in umido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Quadratino di frittata al formaggio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Bruscitt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Carrè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di maiale al forno con aromi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Limanda*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con olive e prezzemolo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0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Julienne di carote e mais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Spinaci*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all’olio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verde con olive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mista</a:t>
                      </a:r>
                      <a:r>
                        <a:rPr lang="it-IT" sz="10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verde e rossa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130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 </a:t>
                      </a:r>
                      <a:endParaRPr lang="it-IT" sz="10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396">
                <a:tc rowSpan="4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4 SETTIMANA </a:t>
                      </a: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it-IT" sz="900" b="1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Pasta al pomodoro e basilico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Crema* di legumi con orzo </a:t>
                      </a: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Insalata, carote, olive e mais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Risotto alla piemontese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Pasta con pesto di broccoli*, fagiolini* e noci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70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Ricotta 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Affettato di tacchino ½ porzione</a:t>
                      </a: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Tagliatelle con ragù di carne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Arrosto di vitellone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Trancetto di merluzzo*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1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Erbette*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all’olio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Patate*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 forno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 all’olio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con cavolo cappuccio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0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132976" y="6353356"/>
            <a:ext cx="842585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900" i="1" dirty="0"/>
              <a:t>“</a:t>
            </a:r>
            <a:r>
              <a:rPr lang="it-IT" sz="800" i="1" dirty="0"/>
              <a:t>SI INFORMANO I CONSUMATORI CON ALLERGIE O INTOLLERANZE ALIMENTARI, o chi per essi (genitori/tutori), che gli alimenti e le bevande preparati e somministrati possono contenere uno o più dei seguenti allergeni come ingredienti o derivanti dal processo produttivo:  Cereali contenenti glutine (cioè grano, segale, orzo, avena, farro, kamut o i loro ceppi ibridati), crostacei, uova, pesce, arachidi, soia, latte, lattosio, frutta a guscio (cioè mandorle, nocciole, noci, noci di acagiù, noci di pecan, noci del Brasile, pistacchi, noci macadamia), sedano, senape, semi di sesamo, anidride solforosa e solfiti, lupini, molluschi e tutti i derivati dei prodotti in elenco (ai sensi del Reg. UE 1169/11 – allegato II e s.m.i.). Si invitano i genitori/tutori dei consumatori allergici ad uno o più degli allergeni sopra riportati ad attivare l’iter di richiesta della dieta sanitaria.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sensibilizzazione.” </a:t>
            </a:r>
            <a:r>
              <a:rPr lang="it-IT" sz="800" dirty="0"/>
              <a:t>VIENE SOMMINISTRATO PANE A CONTENUTO DI SALE INFERIORE AL 1,7%. Le preparazioni gastronomiche contrassegnate con asterisco * potrebbero essere preparate con materie prime congelate/surgelate all'origine</a:t>
            </a:r>
            <a:r>
              <a:rPr lang="it-IT" sz="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7996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C167F923CD3143B3EBAB62DB3A5A64" ma:contentTypeVersion="10" ma:contentTypeDescription="Creare un nuovo documento." ma:contentTypeScope="" ma:versionID="32fd596c0e950c4abc98a453d3583718">
  <xsd:schema xmlns:xsd="http://www.w3.org/2001/XMLSchema" xmlns:xs="http://www.w3.org/2001/XMLSchema" xmlns:p="http://schemas.microsoft.com/office/2006/metadata/properties" xmlns:ns3="599197a1-5219-4f0f-a7f7-63b903f64c68" targetNamespace="http://schemas.microsoft.com/office/2006/metadata/properties" ma:root="true" ma:fieldsID="93b1b8ccdd54a02a89fd471fa4318b3f" ns3:_="">
    <xsd:import namespace="599197a1-5219-4f0f-a7f7-63b903f64c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197a1-5219-4f0f-a7f7-63b903f6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523790-E7F3-43B6-B6B9-1A6F94C91C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7C7442-3C8D-46FC-9F34-22C93EC8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197a1-5219-4f0f-a7f7-63b903f64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EC84AD-F99A-43D6-AFFE-58C933762AE4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99197a1-5219-4f0f-a7f7-63b903f64c6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15292</TotalTime>
  <Words>640</Words>
  <Application>Microsoft Office PowerPoint</Application>
  <PresentationFormat>Personalizzato</PresentationFormat>
  <Paragraphs>107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Menù Invernale revisione gennaio  2025 – COMUNE GORLA MINORE- Primaria Parini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Luisella Cermisoni</cp:lastModifiedBy>
  <cp:revision>165</cp:revision>
  <cp:lastPrinted>2024-10-14T11:58:53Z</cp:lastPrinted>
  <dcterms:created xsi:type="dcterms:W3CDTF">2019-06-10T07:41:29Z</dcterms:created>
  <dcterms:modified xsi:type="dcterms:W3CDTF">2025-02-04T09:49:04Z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0x01010081C167F923CD3143B3EBAB62DB3A5A64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45;#2019|f089f57a-336c-4409-8c31-cf7215494b8e</vt:lpwstr>
  </property>
  <property fmtid="{D5CDD505-2E9C-101B-9397-08002B2CF9AE}" pid="8" name="CIROrganizzazione">
    <vt:lpwstr/>
  </property>
  <property fmtid="{D5CDD505-2E9C-101B-9397-08002B2CF9AE}" pid="9" name="CIRGruppo">
    <vt:lpwstr/>
  </property>
  <property fmtid="{D5CDD505-2E9C-101B-9397-08002B2CF9AE}" pid="10" name="CIRArea">
    <vt:lpwstr/>
  </property>
</Properties>
</file>