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charts/chart11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charts/chart12.xml" ContentType="application/vnd.openxmlformats-officedocument.drawingml.chart+xml"/>
  <Override PartName="/ppt/charts/style12.xml" ContentType="application/vnd.ms-office.chartstyle+xml"/>
  <Override PartName="/ppt/charts/colors12.xml" ContentType="application/vnd.ms-office.chartcolorstyle+xml"/>
  <Override PartName="/ppt/charts/chart13.xml" ContentType="application/vnd.openxmlformats-officedocument.drawingml.chart+xml"/>
  <Override PartName="/ppt/charts/style13.xml" ContentType="application/vnd.ms-office.chartstyle+xml"/>
  <Override PartName="/ppt/charts/colors13.xml" ContentType="application/vnd.ms-office.chartcolorstyle+xml"/>
  <Override PartName="/ppt/charts/chart14.xml" ContentType="application/vnd.openxmlformats-officedocument.drawingml.chart+xml"/>
  <Override PartName="/ppt/charts/style14.xml" ContentType="application/vnd.ms-office.chartstyle+xml"/>
  <Override PartName="/ppt/charts/colors14.xml" ContentType="application/vnd.ms-office.chartcolorstyle+xml"/>
  <Override PartName="/ppt/charts/chart15.xml" ContentType="application/vnd.openxmlformats-officedocument.drawingml.chart+xml"/>
  <Override PartName="/ppt/charts/style15.xml" ContentType="application/vnd.ms-office.chartstyle+xml"/>
  <Override PartName="/ppt/charts/colors15.xml" ContentType="application/vnd.ms-office.chartcolorstyle+xml"/>
  <Override PartName="/ppt/charts/chart16.xml" ContentType="application/vnd.openxmlformats-officedocument.drawingml.chart+xml"/>
  <Override PartName="/ppt/charts/style16.xml" ContentType="application/vnd.ms-office.chartstyle+xml"/>
  <Override PartName="/ppt/charts/colors16.xml" ContentType="application/vnd.ms-office.chartcolorstyle+xml"/>
  <Override PartName="/ppt/charts/chart17.xml" ContentType="application/vnd.openxmlformats-officedocument.drawingml.chart+xml"/>
  <Override PartName="/ppt/charts/style17.xml" ContentType="application/vnd.ms-office.chartstyle+xml"/>
  <Override PartName="/ppt/charts/colors17.xml" ContentType="application/vnd.ms-office.chartcolorstyle+xml"/>
  <Override PartName="/ppt/charts/chart18.xml" ContentType="application/vnd.openxmlformats-officedocument.drawingml.chart+xml"/>
  <Override PartName="/ppt/charts/style18.xml" ContentType="application/vnd.ms-office.chartstyle+xml"/>
  <Override PartName="/ppt/charts/colors18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7" r:id="rId2"/>
    <p:sldId id="256" r:id="rId3"/>
    <p:sldId id="258" r:id="rId4"/>
    <p:sldId id="279" r:id="rId5"/>
    <p:sldId id="278" r:id="rId6"/>
    <p:sldId id="261" r:id="rId7"/>
    <p:sldId id="263" r:id="rId8"/>
    <p:sldId id="264" r:id="rId9"/>
    <p:sldId id="265" r:id="rId10"/>
    <p:sldId id="280" r:id="rId11"/>
    <p:sldId id="281" r:id="rId12"/>
    <p:sldId id="267" r:id="rId13"/>
    <p:sldId id="268" r:id="rId14"/>
    <p:sldId id="269" r:id="rId15"/>
    <p:sldId id="272" r:id="rId16"/>
    <p:sldId id="270" r:id="rId17"/>
    <p:sldId id="271" r:id="rId18"/>
    <p:sldId id="273" r:id="rId19"/>
    <p:sldId id="274" r:id="rId20"/>
    <p:sldId id="276" r:id="rId21"/>
    <p:sldId id="282" r:id="rId22"/>
    <p:sldId id="275" r:id="rId23"/>
    <p:sldId id="283" r:id="rId24"/>
    <p:sldId id="284" r:id="rId25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CC"/>
    <a:srgbClr val="FFCCFF"/>
    <a:srgbClr val="CCECFF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73" d="100"/>
          <a:sy n="73" d="100"/>
        </p:scale>
        <p:origin x="7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9.xlsx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0.xlsx"/><Relationship Id="rId2" Type="http://schemas.microsoft.com/office/2011/relationships/chartColorStyle" Target="colors11.xml"/><Relationship Id="rId1" Type="http://schemas.microsoft.com/office/2011/relationships/chartStyle" Target="style11.xml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1.xlsx"/><Relationship Id="rId2" Type="http://schemas.microsoft.com/office/2011/relationships/chartColorStyle" Target="colors12.xml"/><Relationship Id="rId1" Type="http://schemas.microsoft.com/office/2011/relationships/chartStyle" Target="style12.xml"/></Relationships>
</file>

<file path=ppt/charts/_rels/chart1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2.xlsx"/><Relationship Id="rId2" Type="http://schemas.microsoft.com/office/2011/relationships/chartColorStyle" Target="colors13.xml"/><Relationship Id="rId1" Type="http://schemas.microsoft.com/office/2011/relationships/chartStyle" Target="style13.xml"/></Relationships>
</file>

<file path=ppt/charts/_rels/chart1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3.xlsx"/><Relationship Id="rId2" Type="http://schemas.microsoft.com/office/2011/relationships/chartColorStyle" Target="colors14.xml"/><Relationship Id="rId1" Type="http://schemas.microsoft.com/office/2011/relationships/chartStyle" Target="style14.xml"/></Relationships>
</file>

<file path=ppt/charts/_rels/chart1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4.xlsx"/><Relationship Id="rId2" Type="http://schemas.microsoft.com/office/2011/relationships/chartColorStyle" Target="colors15.xml"/><Relationship Id="rId1" Type="http://schemas.microsoft.com/office/2011/relationships/chartStyle" Target="style15.xml"/></Relationships>
</file>

<file path=ppt/charts/_rels/chart1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5.xlsx"/><Relationship Id="rId2" Type="http://schemas.microsoft.com/office/2011/relationships/chartColorStyle" Target="colors16.xml"/><Relationship Id="rId1" Type="http://schemas.microsoft.com/office/2011/relationships/chartStyle" Target="style16.xml"/></Relationships>
</file>

<file path=ppt/charts/_rels/chart1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6.xlsx"/><Relationship Id="rId2" Type="http://schemas.microsoft.com/office/2011/relationships/chartColorStyle" Target="colors17.xml"/><Relationship Id="rId1" Type="http://schemas.microsoft.com/office/2011/relationships/chartStyle" Target="style17.xml"/></Relationships>
</file>

<file path=ppt/charts/_rels/chart1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7.xlsx"/><Relationship Id="rId2" Type="http://schemas.microsoft.com/office/2011/relationships/chartColorStyle" Target="colors18.xml"/><Relationship Id="rId1" Type="http://schemas.microsoft.com/office/2011/relationships/chartStyle" Target="style18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6.xlsx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7.xlsx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8.xlsx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577634155591172E-2"/>
          <c:y val="3.0098210222963748E-2"/>
          <c:w val="0.96562499999999996"/>
          <c:h val="0.8804899609434248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Foglio1!$B$1</c:f>
              <c:strCache>
                <c:ptCount val="1"/>
                <c:pt idx="0">
                  <c:v>Serie 1</c:v>
                </c:pt>
              </c:strCache>
            </c:strRef>
          </c:tx>
          <c:spPr>
            <a:solidFill>
              <a:srgbClr val="FFC000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5">
                  <a:lumMod val="40000"/>
                  <a:lumOff val="6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C922-4A31-AA20-D221D36A4E45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C922-4A31-AA20-D221D36A4E45}"/>
              </c:ext>
            </c:extLst>
          </c:dPt>
          <c:dLbls>
            <c:dLbl>
              <c:idx val="0"/>
              <c:layout>
                <c:manualLayout>
                  <c:x val="-5.3125000000000026E-2"/>
                  <c:y val="-5.2520191870165326E-3"/>
                </c:manualLayout>
              </c:layout>
              <c:tx>
                <c:rich>
                  <a:bodyPr/>
                  <a:lstStyle/>
                  <a:p>
                    <a:r>
                      <a:rPr lang="en-US" baseline="0" dirty="0"/>
                      <a:t>8</a:t>
                    </a:r>
                    <a:r>
                      <a:rPr lang="en-US" dirty="0"/>
                      <a:t>%</a:t>
                    </a: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5-C922-4A31-AA20-D221D36A4E45}"/>
                </c:ext>
              </c:extLst>
            </c:dLbl>
            <c:dLbl>
              <c:idx val="1"/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400" b="0" i="0" u="none" strike="noStrike" kern="1200" baseline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dirty="0"/>
                      <a:t>70 %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400" b="0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6-C922-4A31-AA20-D221D36A4E45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r>
                      <a:rPr lang="en-US" dirty="0"/>
                      <a:t>22%</a:t>
                    </a:r>
                  </a:p>
                </c:rich>
              </c:tx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7-C922-4A31-AA20-D221D36A4E4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Foglio1!$A$2:$A$4</c:f>
              <c:strCache>
                <c:ptCount val="3"/>
                <c:pt idx="0">
                  <c:v>Poco</c:v>
                </c:pt>
                <c:pt idx="1">
                  <c:v>Abbastanza</c:v>
                </c:pt>
                <c:pt idx="2">
                  <c:v>Molto</c:v>
                </c:pt>
              </c:strCache>
            </c:strRef>
          </c:cat>
          <c:val>
            <c:numRef>
              <c:f>Foglio1!$B$2:$B$4</c:f>
              <c:numCache>
                <c:formatCode>General</c:formatCode>
                <c:ptCount val="3"/>
                <c:pt idx="0">
                  <c:v>19</c:v>
                </c:pt>
                <c:pt idx="1">
                  <c:v>160</c:v>
                </c:pt>
                <c:pt idx="2">
                  <c:v>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922-4A31-AA20-D221D36A4E45}"/>
            </c:ext>
          </c:extLst>
        </c:ser>
        <c:ser>
          <c:idx val="1"/>
          <c:order val="1"/>
          <c:tx>
            <c:strRef>
              <c:f>Foglio1!$C$1</c:f>
              <c:strCache>
                <c:ptCount val="1"/>
              </c:strCache>
            </c:strRef>
          </c:tx>
          <c:spPr>
            <a:gradFill rotWithShape="1">
              <a:gsLst>
                <a:gs pos="0">
                  <a:schemeClr val="accent2">
                    <a:satMod val="103000"/>
                    <a:lumMod val="102000"/>
                    <a:tint val="94000"/>
                  </a:schemeClr>
                </a:gs>
                <a:gs pos="50000">
                  <a:schemeClr val="accent2">
                    <a:satMod val="110000"/>
                    <a:lumMod val="100000"/>
                    <a:shade val="100000"/>
                  </a:schemeClr>
                </a:gs>
                <a:gs pos="100000">
                  <a:schemeClr val="accent2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Foglio1!$A$2:$A$4</c:f>
              <c:strCache>
                <c:ptCount val="3"/>
                <c:pt idx="0">
                  <c:v>Poco</c:v>
                </c:pt>
                <c:pt idx="1">
                  <c:v>Abbastanza</c:v>
                </c:pt>
                <c:pt idx="2">
                  <c:v>Molto</c:v>
                </c:pt>
              </c:strCache>
            </c:strRef>
          </c:cat>
          <c:val>
            <c:numRef>
              <c:f>Foglio1!$C$2:$C$4</c:f>
              <c:numCache>
                <c:formatCode>General</c:formatCode>
                <c:ptCount val="3"/>
              </c:numCache>
            </c:numRef>
          </c:val>
          <c:extLst>
            <c:ext xmlns:c16="http://schemas.microsoft.com/office/drawing/2014/chart" uri="{C3380CC4-5D6E-409C-BE32-E72D297353CC}">
              <c16:uniqueId val="{00000001-C922-4A31-AA20-D221D36A4E45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axId val="698948672"/>
        <c:axId val="698943752"/>
      </c:barChart>
      <c:catAx>
        <c:axId val="69894867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698943752"/>
        <c:crosses val="autoZero"/>
        <c:auto val="1"/>
        <c:lblAlgn val="ctr"/>
        <c:lblOffset val="100"/>
        <c:noMultiLvlLbl val="0"/>
      </c:catAx>
      <c:valAx>
        <c:axId val="69894375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69894867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accent1">
        <a:lumMod val="60000"/>
        <a:lumOff val="40000"/>
      </a:schemeClr>
    </a:solidFill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3.4375000000000003E-2"/>
          <c:y val="3.3108031245260128E-2"/>
          <c:w val="0.96562499999999996"/>
          <c:h val="0.8804899609434248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Foglio1!$B$1</c:f>
              <c:strCache>
                <c:ptCount val="1"/>
                <c:pt idx="0">
                  <c:v>Serie 1</c:v>
                </c:pt>
              </c:strCache>
            </c:strRef>
          </c:tx>
          <c:spPr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5">
                  <a:lumMod val="40000"/>
                  <a:lumOff val="6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C922-4A31-AA20-D221D36A4E45}"/>
              </c:ext>
            </c:extLst>
          </c:dPt>
          <c:dPt>
            <c:idx val="2"/>
            <c:invertIfNegative val="0"/>
            <c:bubble3D val="0"/>
            <c:spPr>
              <a:solidFill>
                <a:srgbClr val="FF66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C922-4A31-AA20-D221D36A4E45}"/>
              </c:ext>
            </c:extLst>
          </c:dPt>
          <c:dLbls>
            <c:dLbl>
              <c:idx val="0"/>
              <c:layout>
                <c:manualLayout>
                  <c:x val="-6.5625000000000003E-2"/>
                  <c:y val="7.6762285757621721E-4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11%</a:t>
                    </a: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5-C922-4A31-AA20-D221D36A4E45}"/>
                </c:ext>
              </c:extLst>
            </c:dLbl>
            <c:dLbl>
              <c:idx val="1"/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400" b="0" i="0" u="none" strike="noStrike" kern="1200" baseline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sz="1400" baseline="0" dirty="0">
                        <a:solidFill>
                          <a:schemeClr val="tx1"/>
                        </a:solidFill>
                      </a:rPr>
                      <a:t>39%</a:t>
                    </a:r>
                    <a:endParaRPr lang="en-US" dirty="0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400" b="0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6-C922-4A31-AA20-D221D36A4E45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r>
                      <a:rPr lang="en-US" dirty="0"/>
                      <a:t>50%</a:t>
                    </a:r>
                  </a:p>
                </c:rich>
              </c:tx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7-C922-4A31-AA20-D221D36A4E4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Foglio1!$A$2:$A$4</c:f>
              <c:strCache>
                <c:ptCount val="3"/>
                <c:pt idx="0">
                  <c:v>Poco</c:v>
                </c:pt>
                <c:pt idx="1">
                  <c:v>Abbastanza</c:v>
                </c:pt>
                <c:pt idx="2">
                  <c:v>Molto</c:v>
                </c:pt>
              </c:strCache>
            </c:strRef>
          </c:cat>
          <c:val>
            <c:numRef>
              <c:f>Foglio1!$B$2:$B$4</c:f>
              <c:numCache>
                <c:formatCode>General</c:formatCode>
                <c:ptCount val="3"/>
                <c:pt idx="0">
                  <c:v>11</c:v>
                </c:pt>
                <c:pt idx="1">
                  <c:v>40</c:v>
                </c:pt>
                <c:pt idx="2">
                  <c:v>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922-4A31-AA20-D221D36A4E45}"/>
            </c:ext>
          </c:extLst>
        </c:ser>
        <c:ser>
          <c:idx val="1"/>
          <c:order val="1"/>
          <c:tx>
            <c:strRef>
              <c:f>Foglio1!$C$1</c:f>
              <c:strCache>
                <c:ptCount val="1"/>
              </c:strCache>
            </c:strRef>
          </c:tx>
          <c:spPr>
            <a:gradFill rotWithShape="1">
              <a:gsLst>
                <a:gs pos="0">
                  <a:schemeClr val="accent2">
                    <a:satMod val="103000"/>
                    <a:lumMod val="102000"/>
                    <a:tint val="94000"/>
                  </a:schemeClr>
                </a:gs>
                <a:gs pos="50000">
                  <a:schemeClr val="accent2">
                    <a:satMod val="110000"/>
                    <a:lumMod val="100000"/>
                    <a:shade val="100000"/>
                  </a:schemeClr>
                </a:gs>
                <a:gs pos="100000">
                  <a:schemeClr val="accent2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Foglio1!$A$2:$A$4</c:f>
              <c:strCache>
                <c:ptCount val="3"/>
                <c:pt idx="0">
                  <c:v>Poco</c:v>
                </c:pt>
                <c:pt idx="1">
                  <c:v>Abbastanza</c:v>
                </c:pt>
                <c:pt idx="2">
                  <c:v>Molto</c:v>
                </c:pt>
              </c:strCache>
            </c:strRef>
          </c:cat>
          <c:val>
            <c:numRef>
              <c:f>Foglio1!$C$2:$C$4</c:f>
              <c:numCache>
                <c:formatCode>General</c:formatCode>
                <c:ptCount val="3"/>
              </c:numCache>
            </c:numRef>
          </c:val>
          <c:extLst>
            <c:ext xmlns:c16="http://schemas.microsoft.com/office/drawing/2014/chart" uri="{C3380CC4-5D6E-409C-BE32-E72D297353CC}">
              <c16:uniqueId val="{00000001-C922-4A31-AA20-D221D36A4E45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axId val="698948672"/>
        <c:axId val="698943752"/>
      </c:barChart>
      <c:catAx>
        <c:axId val="69894867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698943752"/>
        <c:crosses val="autoZero"/>
        <c:auto val="1"/>
        <c:lblAlgn val="ctr"/>
        <c:lblOffset val="100"/>
        <c:noMultiLvlLbl val="0"/>
      </c:catAx>
      <c:valAx>
        <c:axId val="69894375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69894867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accent1">
        <a:lumMod val="60000"/>
        <a:lumOff val="40000"/>
      </a:schemeClr>
    </a:solidFill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3.4375000000000003E-2"/>
          <c:y val="3.3108031245260128E-2"/>
          <c:w val="0.96562499999999996"/>
          <c:h val="0.8804899609434248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Foglio1!$B$1</c:f>
              <c:strCache>
                <c:ptCount val="1"/>
                <c:pt idx="0">
                  <c:v>Serie 1</c:v>
                </c:pt>
              </c:strCache>
            </c:strRef>
          </c:tx>
          <c:spPr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5">
                  <a:lumMod val="40000"/>
                  <a:lumOff val="6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C922-4A31-AA20-D221D36A4E45}"/>
              </c:ext>
            </c:extLst>
          </c:dPt>
          <c:dPt>
            <c:idx val="2"/>
            <c:invertIfNegative val="0"/>
            <c:bubble3D val="0"/>
            <c:spPr>
              <a:solidFill>
                <a:srgbClr val="FF66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C922-4A31-AA20-D221D36A4E45}"/>
              </c:ext>
            </c:extLst>
          </c:dPt>
          <c:dLbls>
            <c:dLbl>
              <c:idx val="0"/>
              <c:layout>
                <c:manualLayout>
                  <c:x val="-6.5625000000000003E-2"/>
                  <c:y val="7.6762285757621721E-4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10%</a:t>
                    </a: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5-C922-4A31-AA20-D221D36A4E45}"/>
                </c:ext>
              </c:extLst>
            </c:dLbl>
            <c:dLbl>
              <c:idx val="1"/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400" b="0" i="0" u="none" strike="noStrike" kern="1200" baseline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sz="1400" baseline="0" dirty="0">
                        <a:solidFill>
                          <a:schemeClr val="tx1"/>
                        </a:solidFill>
                      </a:rPr>
                      <a:t>50%</a:t>
                    </a:r>
                    <a:endParaRPr lang="en-US" dirty="0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400" b="0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6-C922-4A31-AA20-D221D36A4E45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r>
                      <a:rPr lang="en-US" dirty="0"/>
                      <a:t>40%</a:t>
                    </a:r>
                  </a:p>
                </c:rich>
              </c:tx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7-C922-4A31-AA20-D221D36A4E4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Foglio1!$A$2:$A$4</c:f>
              <c:strCache>
                <c:ptCount val="3"/>
                <c:pt idx="0">
                  <c:v>Poco</c:v>
                </c:pt>
                <c:pt idx="1">
                  <c:v>Abbastanza</c:v>
                </c:pt>
                <c:pt idx="2">
                  <c:v>Molto</c:v>
                </c:pt>
              </c:strCache>
            </c:strRef>
          </c:cat>
          <c:val>
            <c:numRef>
              <c:f>Foglio1!$B$2:$B$4</c:f>
              <c:numCache>
                <c:formatCode>General</c:formatCode>
                <c:ptCount val="3"/>
                <c:pt idx="0">
                  <c:v>10</c:v>
                </c:pt>
                <c:pt idx="1">
                  <c:v>50</c:v>
                </c:pt>
                <c:pt idx="2">
                  <c:v>40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922-4A31-AA20-D221D36A4E45}"/>
            </c:ext>
          </c:extLst>
        </c:ser>
        <c:ser>
          <c:idx val="1"/>
          <c:order val="1"/>
          <c:tx>
            <c:strRef>
              <c:f>Foglio1!$C$1</c:f>
              <c:strCache>
                <c:ptCount val="1"/>
              </c:strCache>
            </c:strRef>
          </c:tx>
          <c:spPr>
            <a:gradFill rotWithShape="1">
              <a:gsLst>
                <a:gs pos="0">
                  <a:schemeClr val="accent2">
                    <a:satMod val="103000"/>
                    <a:lumMod val="102000"/>
                    <a:tint val="94000"/>
                  </a:schemeClr>
                </a:gs>
                <a:gs pos="50000">
                  <a:schemeClr val="accent2">
                    <a:satMod val="110000"/>
                    <a:lumMod val="100000"/>
                    <a:shade val="100000"/>
                  </a:schemeClr>
                </a:gs>
                <a:gs pos="100000">
                  <a:schemeClr val="accent2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Foglio1!$A$2:$A$4</c:f>
              <c:strCache>
                <c:ptCount val="3"/>
                <c:pt idx="0">
                  <c:v>Poco</c:v>
                </c:pt>
                <c:pt idx="1">
                  <c:v>Abbastanza</c:v>
                </c:pt>
                <c:pt idx="2">
                  <c:v>Molto</c:v>
                </c:pt>
              </c:strCache>
            </c:strRef>
          </c:cat>
          <c:val>
            <c:numRef>
              <c:f>Foglio1!$C$2:$C$4</c:f>
              <c:numCache>
                <c:formatCode>General</c:formatCode>
                <c:ptCount val="3"/>
              </c:numCache>
            </c:numRef>
          </c:val>
          <c:extLst>
            <c:ext xmlns:c16="http://schemas.microsoft.com/office/drawing/2014/chart" uri="{C3380CC4-5D6E-409C-BE32-E72D297353CC}">
              <c16:uniqueId val="{00000001-C922-4A31-AA20-D221D36A4E45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axId val="698948672"/>
        <c:axId val="698943752"/>
      </c:barChart>
      <c:catAx>
        <c:axId val="69894867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698943752"/>
        <c:crosses val="autoZero"/>
        <c:auto val="1"/>
        <c:lblAlgn val="ctr"/>
        <c:lblOffset val="100"/>
        <c:noMultiLvlLbl val="0"/>
      </c:catAx>
      <c:valAx>
        <c:axId val="69894375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69894867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accent1">
        <a:lumMod val="60000"/>
        <a:lumOff val="40000"/>
      </a:schemeClr>
    </a:solidFill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9838181325751424E-2"/>
          <c:y val="3.0098210222963748E-2"/>
          <c:w val="0.96562499999999996"/>
          <c:h val="0.8804899609434248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Foglio1!$B$1</c:f>
              <c:strCache>
                <c:ptCount val="1"/>
                <c:pt idx="0">
                  <c:v>Colonna2</c:v>
                </c:pt>
              </c:strCache>
            </c:strRef>
          </c:tx>
          <c:spPr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5">
                  <a:lumMod val="40000"/>
                  <a:lumOff val="6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C922-4A31-AA20-D221D36A4E45}"/>
              </c:ext>
            </c:extLst>
          </c:dPt>
          <c:dPt>
            <c:idx val="2"/>
            <c:invertIfNegative val="0"/>
            <c:bubble3D val="0"/>
            <c:spPr>
              <a:solidFill>
                <a:srgbClr val="FF66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C922-4A31-AA20-D221D36A4E45}"/>
              </c:ext>
            </c:extLst>
          </c:dPt>
          <c:dLbls>
            <c:dLbl>
              <c:idx val="0"/>
              <c:layout>
                <c:manualLayout>
                  <c:x val="2.9687499999999999E-2"/>
                  <c:y val="-8.2618402093129085E-3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6%</a:t>
                    </a: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5-C922-4A31-AA20-D221D36A4E45}"/>
                </c:ext>
              </c:extLst>
            </c:dLbl>
            <c:dLbl>
              <c:idx val="1"/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400" b="0" i="0" u="none" strike="noStrike" kern="1200" baseline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sz="1400" baseline="0" dirty="0">
                        <a:solidFill>
                          <a:schemeClr val="tx1"/>
                        </a:solidFill>
                      </a:rPr>
                      <a:t>48%</a:t>
                    </a:r>
                    <a:endParaRPr lang="en-US" dirty="0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400" b="0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6-C922-4A31-AA20-D221D36A4E45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r>
                      <a:rPr lang="en-US" dirty="0"/>
                      <a:t>50%</a:t>
                    </a:r>
                  </a:p>
                </c:rich>
              </c:tx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7-C922-4A31-AA20-D221D36A4E4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Foglio1!$A$2:$A$4</c:f>
              <c:strCache>
                <c:ptCount val="3"/>
                <c:pt idx="0">
                  <c:v>Poco</c:v>
                </c:pt>
                <c:pt idx="1">
                  <c:v>Abbastanza</c:v>
                </c:pt>
                <c:pt idx="2">
                  <c:v>Molto</c:v>
                </c:pt>
              </c:strCache>
            </c:strRef>
          </c:cat>
          <c:val>
            <c:numRef>
              <c:f>Foglio1!$B$2:$B$4</c:f>
              <c:numCache>
                <c:formatCode>General</c:formatCode>
                <c:ptCount val="3"/>
                <c:pt idx="0">
                  <c:v>6</c:v>
                </c:pt>
                <c:pt idx="1">
                  <c:v>48</c:v>
                </c:pt>
                <c:pt idx="2">
                  <c:v>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922-4A31-AA20-D221D36A4E45}"/>
            </c:ext>
          </c:extLst>
        </c:ser>
        <c:ser>
          <c:idx val="1"/>
          <c:order val="1"/>
          <c:tx>
            <c:strRef>
              <c:f>Foglio1!$C$1</c:f>
              <c:strCache>
                <c:ptCount val="1"/>
              </c:strCache>
            </c:strRef>
          </c:tx>
          <c:spPr>
            <a:gradFill rotWithShape="1">
              <a:gsLst>
                <a:gs pos="0">
                  <a:schemeClr val="accent2">
                    <a:satMod val="103000"/>
                    <a:lumMod val="102000"/>
                    <a:tint val="94000"/>
                  </a:schemeClr>
                </a:gs>
                <a:gs pos="50000">
                  <a:schemeClr val="accent2">
                    <a:satMod val="110000"/>
                    <a:lumMod val="100000"/>
                    <a:shade val="100000"/>
                  </a:schemeClr>
                </a:gs>
                <a:gs pos="100000">
                  <a:schemeClr val="accent2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Foglio1!$A$2:$A$4</c:f>
              <c:strCache>
                <c:ptCount val="3"/>
                <c:pt idx="0">
                  <c:v>Poco</c:v>
                </c:pt>
                <c:pt idx="1">
                  <c:v>Abbastanza</c:v>
                </c:pt>
                <c:pt idx="2">
                  <c:v>Molto</c:v>
                </c:pt>
              </c:strCache>
            </c:strRef>
          </c:cat>
          <c:val>
            <c:numRef>
              <c:f>Foglio1!$C$2:$C$4</c:f>
              <c:numCache>
                <c:formatCode>General</c:formatCode>
                <c:ptCount val="3"/>
              </c:numCache>
            </c:numRef>
          </c:val>
          <c:extLst>
            <c:ext xmlns:c16="http://schemas.microsoft.com/office/drawing/2014/chart" uri="{C3380CC4-5D6E-409C-BE32-E72D297353CC}">
              <c16:uniqueId val="{00000001-C922-4A31-AA20-D221D36A4E45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axId val="698948672"/>
        <c:axId val="698943752"/>
      </c:barChart>
      <c:catAx>
        <c:axId val="69894867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698943752"/>
        <c:crosses val="autoZero"/>
        <c:auto val="1"/>
        <c:lblAlgn val="ctr"/>
        <c:lblOffset val="100"/>
        <c:noMultiLvlLbl val="0"/>
      </c:catAx>
      <c:valAx>
        <c:axId val="69894375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69894867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accent1">
        <a:lumMod val="60000"/>
        <a:lumOff val="40000"/>
      </a:schemeClr>
    </a:solidFill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784928641732283"/>
          <c:y val="3.3108031245260128E-2"/>
          <c:w val="0.96562499999999996"/>
          <c:h val="0.8804899609434248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Foglio1!$B$1</c:f>
              <c:strCache>
                <c:ptCount val="1"/>
                <c:pt idx="0">
                  <c:v>Colonna2</c:v>
                </c:pt>
              </c:strCache>
            </c:strRef>
          </c:tx>
          <c:spPr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5">
                  <a:lumMod val="40000"/>
                  <a:lumOff val="6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C922-4A31-AA20-D221D36A4E45}"/>
              </c:ext>
            </c:extLst>
          </c:dPt>
          <c:dPt>
            <c:idx val="2"/>
            <c:invertIfNegative val="0"/>
            <c:bubble3D val="0"/>
            <c:spPr>
              <a:solidFill>
                <a:srgbClr val="FF66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C922-4A31-AA20-D221D36A4E45}"/>
              </c:ext>
            </c:extLst>
          </c:dPt>
          <c:dLbls>
            <c:dLbl>
              <c:idx val="0"/>
              <c:layout>
                <c:manualLayout>
                  <c:x val="-5.6250000000000029E-2"/>
                  <c:y val="-8.2618402093129085E-3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10%</a:t>
                    </a: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5-C922-4A31-AA20-D221D36A4E45}"/>
                </c:ext>
              </c:extLst>
            </c:dLbl>
            <c:dLbl>
              <c:idx val="1"/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400" b="0" i="0" u="none" strike="noStrike" kern="1200" baseline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sz="1400" baseline="0" dirty="0">
                        <a:solidFill>
                          <a:schemeClr val="tx1"/>
                        </a:solidFill>
                      </a:rPr>
                      <a:t>51%</a:t>
                    </a:r>
                    <a:endParaRPr lang="en-US" dirty="0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400" b="0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6-C922-4A31-AA20-D221D36A4E45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r>
                      <a:rPr lang="en-US" dirty="0"/>
                      <a:t>39%</a:t>
                    </a:r>
                  </a:p>
                </c:rich>
              </c:tx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7-C922-4A31-AA20-D221D36A4E4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Foglio1!$A$2:$A$4</c:f>
              <c:strCache>
                <c:ptCount val="3"/>
                <c:pt idx="0">
                  <c:v>Poco</c:v>
                </c:pt>
                <c:pt idx="1">
                  <c:v>Abbastanza</c:v>
                </c:pt>
                <c:pt idx="2">
                  <c:v>Molto</c:v>
                </c:pt>
              </c:strCache>
            </c:strRef>
          </c:cat>
          <c:val>
            <c:numRef>
              <c:f>Foglio1!$B$2:$B$4</c:f>
              <c:numCache>
                <c:formatCode>General</c:formatCode>
                <c:ptCount val="3"/>
                <c:pt idx="0">
                  <c:v>10</c:v>
                </c:pt>
                <c:pt idx="1">
                  <c:v>51</c:v>
                </c:pt>
                <c:pt idx="2">
                  <c:v>39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922-4A31-AA20-D221D36A4E45}"/>
            </c:ext>
          </c:extLst>
        </c:ser>
        <c:ser>
          <c:idx val="1"/>
          <c:order val="1"/>
          <c:tx>
            <c:strRef>
              <c:f>Foglio1!$C$1</c:f>
              <c:strCache>
                <c:ptCount val="1"/>
              </c:strCache>
            </c:strRef>
          </c:tx>
          <c:spPr>
            <a:gradFill rotWithShape="1">
              <a:gsLst>
                <a:gs pos="0">
                  <a:schemeClr val="accent2">
                    <a:satMod val="103000"/>
                    <a:lumMod val="102000"/>
                    <a:tint val="94000"/>
                  </a:schemeClr>
                </a:gs>
                <a:gs pos="50000">
                  <a:schemeClr val="accent2">
                    <a:satMod val="110000"/>
                    <a:lumMod val="100000"/>
                    <a:shade val="100000"/>
                  </a:schemeClr>
                </a:gs>
                <a:gs pos="100000">
                  <a:schemeClr val="accent2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Foglio1!$A$2:$A$4</c:f>
              <c:strCache>
                <c:ptCount val="3"/>
                <c:pt idx="0">
                  <c:v>Poco</c:v>
                </c:pt>
                <c:pt idx="1">
                  <c:v>Abbastanza</c:v>
                </c:pt>
                <c:pt idx="2">
                  <c:v>Molto</c:v>
                </c:pt>
              </c:strCache>
            </c:strRef>
          </c:cat>
          <c:val>
            <c:numRef>
              <c:f>Foglio1!$C$2:$C$4</c:f>
              <c:numCache>
                <c:formatCode>General</c:formatCode>
                <c:ptCount val="3"/>
              </c:numCache>
            </c:numRef>
          </c:val>
          <c:extLst>
            <c:ext xmlns:c16="http://schemas.microsoft.com/office/drawing/2014/chart" uri="{C3380CC4-5D6E-409C-BE32-E72D297353CC}">
              <c16:uniqueId val="{00000001-C922-4A31-AA20-D221D36A4E45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axId val="698948672"/>
        <c:axId val="698943752"/>
      </c:barChart>
      <c:catAx>
        <c:axId val="69894867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698943752"/>
        <c:crosses val="autoZero"/>
        <c:auto val="1"/>
        <c:lblAlgn val="ctr"/>
        <c:lblOffset val="100"/>
        <c:noMultiLvlLbl val="0"/>
      </c:catAx>
      <c:valAx>
        <c:axId val="69894375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69894867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accent1">
        <a:lumMod val="60000"/>
        <a:lumOff val="40000"/>
      </a:schemeClr>
    </a:solidFill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3.4375000000000003E-2"/>
          <c:y val="3.3108031245260128E-2"/>
          <c:w val="0.96562499999999996"/>
          <c:h val="0.8804899609434248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Foglio1!$B$1</c:f>
              <c:strCache>
                <c:ptCount val="1"/>
                <c:pt idx="0">
                  <c:v>Serie 1</c:v>
                </c:pt>
              </c:strCache>
            </c:strRef>
          </c:tx>
          <c:spPr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5">
                  <a:lumMod val="40000"/>
                  <a:lumOff val="6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C922-4A31-AA20-D221D36A4E45}"/>
              </c:ext>
            </c:extLst>
          </c:dPt>
          <c:dPt>
            <c:idx val="2"/>
            <c:invertIfNegative val="0"/>
            <c:bubble3D val="0"/>
            <c:spPr>
              <a:solidFill>
                <a:srgbClr val="FF66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C922-4A31-AA20-D221D36A4E45}"/>
              </c:ext>
            </c:extLst>
          </c:dPt>
          <c:dLbls>
            <c:dLbl>
              <c:idx val="0"/>
              <c:layout>
                <c:manualLayout>
                  <c:x val="-6.5625000000000003E-2"/>
                  <c:y val="7.6762285757621721E-4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7%</a:t>
                    </a: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5-C922-4A31-AA20-D221D36A4E45}"/>
                </c:ext>
              </c:extLst>
            </c:dLbl>
            <c:dLbl>
              <c:idx val="1"/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400" b="0" i="0" u="none" strike="noStrike" kern="1200" baseline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sz="1400" baseline="0" dirty="0">
                        <a:solidFill>
                          <a:schemeClr val="tx1"/>
                        </a:solidFill>
                      </a:rPr>
                      <a:t>30%</a:t>
                    </a:r>
                    <a:endParaRPr lang="en-US" dirty="0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400" b="0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6-C922-4A31-AA20-D221D36A4E45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r>
                      <a:rPr lang="en-US" dirty="0"/>
                      <a:t>63%</a:t>
                    </a:r>
                  </a:p>
                </c:rich>
              </c:tx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7-C922-4A31-AA20-D221D36A4E4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Foglio1!$A$2:$A$4</c:f>
              <c:strCache>
                <c:ptCount val="3"/>
                <c:pt idx="0">
                  <c:v>Poco</c:v>
                </c:pt>
                <c:pt idx="1">
                  <c:v>Abbastanza</c:v>
                </c:pt>
                <c:pt idx="2">
                  <c:v>Molto</c:v>
                </c:pt>
              </c:strCache>
            </c:strRef>
          </c:cat>
          <c:val>
            <c:numRef>
              <c:f>Foglio1!$B$2:$B$4</c:f>
              <c:numCache>
                <c:formatCode>General</c:formatCode>
                <c:ptCount val="3"/>
                <c:pt idx="0">
                  <c:v>7</c:v>
                </c:pt>
                <c:pt idx="1">
                  <c:v>32</c:v>
                </c:pt>
                <c:pt idx="2">
                  <c:v>61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922-4A31-AA20-D221D36A4E45}"/>
            </c:ext>
          </c:extLst>
        </c:ser>
        <c:ser>
          <c:idx val="1"/>
          <c:order val="1"/>
          <c:tx>
            <c:strRef>
              <c:f>Foglio1!$C$1</c:f>
              <c:strCache>
                <c:ptCount val="1"/>
              </c:strCache>
            </c:strRef>
          </c:tx>
          <c:spPr>
            <a:gradFill rotWithShape="1">
              <a:gsLst>
                <a:gs pos="0">
                  <a:schemeClr val="accent2">
                    <a:satMod val="103000"/>
                    <a:lumMod val="102000"/>
                    <a:tint val="94000"/>
                  </a:schemeClr>
                </a:gs>
                <a:gs pos="50000">
                  <a:schemeClr val="accent2">
                    <a:satMod val="110000"/>
                    <a:lumMod val="100000"/>
                    <a:shade val="100000"/>
                  </a:schemeClr>
                </a:gs>
                <a:gs pos="100000">
                  <a:schemeClr val="accent2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Foglio1!$A$2:$A$4</c:f>
              <c:strCache>
                <c:ptCount val="3"/>
                <c:pt idx="0">
                  <c:v>Poco</c:v>
                </c:pt>
                <c:pt idx="1">
                  <c:v>Abbastanza</c:v>
                </c:pt>
                <c:pt idx="2">
                  <c:v>Molto</c:v>
                </c:pt>
              </c:strCache>
            </c:strRef>
          </c:cat>
          <c:val>
            <c:numRef>
              <c:f>Foglio1!$C$2:$C$4</c:f>
              <c:numCache>
                <c:formatCode>General</c:formatCode>
                <c:ptCount val="3"/>
              </c:numCache>
            </c:numRef>
          </c:val>
          <c:extLst>
            <c:ext xmlns:c16="http://schemas.microsoft.com/office/drawing/2014/chart" uri="{C3380CC4-5D6E-409C-BE32-E72D297353CC}">
              <c16:uniqueId val="{00000001-C922-4A31-AA20-D221D36A4E45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axId val="698948672"/>
        <c:axId val="698943752"/>
      </c:barChart>
      <c:catAx>
        <c:axId val="69894867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698943752"/>
        <c:crosses val="autoZero"/>
        <c:auto val="1"/>
        <c:lblAlgn val="ctr"/>
        <c:lblOffset val="100"/>
        <c:noMultiLvlLbl val="0"/>
      </c:catAx>
      <c:valAx>
        <c:axId val="69894375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69894867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accent1">
        <a:lumMod val="60000"/>
        <a:lumOff val="40000"/>
      </a:schemeClr>
    </a:solidFill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3.4375000000000003E-2"/>
          <c:y val="3.3108031245260128E-2"/>
          <c:w val="0.96562499999999996"/>
          <c:h val="0.8804899609434248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Foglio1!$B$1</c:f>
              <c:strCache>
                <c:ptCount val="1"/>
                <c:pt idx="0">
                  <c:v>Serie 1</c:v>
                </c:pt>
              </c:strCache>
            </c:strRef>
          </c:tx>
          <c:spPr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5">
                  <a:lumMod val="40000"/>
                  <a:lumOff val="6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C922-4A31-AA20-D221D36A4E45}"/>
              </c:ext>
            </c:extLst>
          </c:dPt>
          <c:dPt>
            <c:idx val="2"/>
            <c:invertIfNegative val="0"/>
            <c:bubble3D val="0"/>
            <c:spPr>
              <a:solidFill>
                <a:srgbClr val="FF66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C922-4A31-AA20-D221D36A4E45}"/>
              </c:ext>
            </c:extLst>
          </c:dPt>
          <c:dLbls>
            <c:dLbl>
              <c:idx val="0"/>
              <c:layout>
                <c:manualLayout>
                  <c:x val="-6.5625000000000003E-2"/>
                  <c:y val="7.6762285757621721E-4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10%</a:t>
                    </a: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5-C922-4A31-AA20-D221D36A4E45}"/>
                </c:ext>
              </c:extLst>
            </c:dLbl>
            <c:dLbl>
              <c:idx val="1"/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400" b="0" i="0" u="none" strike="noStrike" kern="1200" baseline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sz="1400" baseline="0" dirty="0">
                        <a:solidFill>
                          <a:schemeClr val="tx1"/>
                        </a:solidFill>
                      </a:rPr>
                      <a:t>48%</a:t>
                    </a:r>
                    <a:endParaRPr lang="en-US" dirty="0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400" b="0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6-C922-4A31-AA20-D221D36A4E45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r>
                      <a:rPr lang="en-US" dirty="0"/>
                      <a:t>42%</a:t>
                    </a:r>
                  </a:p>
                </c:rich>
              </c:tx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7-C922-4A31-AA20-D221D36A4E4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Foglio1!$A$2:$A$4</c:f>
              <c:strCache>
                <c:ptCount val="3"/>
                <c:pt idx="0">
                  <c:v>Poco</c:v>
                </c:pt>
                <c:pt idx="1">
                  <c:v>Abbastanza</c:v>
                </c:pt>
                <c:pt idx="2">
                  <c:v>Molto</c:v>
                </c:pt>
              </c:strCache>
            </c:strRef>
          </c:cat>
          <c:val>
            <c:numRef>
              <c:f>Foglio1!$B$2:$B$4</c:f>
              <c:numCache>
                <c:formatCode>General</c:formatCode>
                <c:ptCount val="3"/>
                <c:pt idx="0">
                  <c:v>10</c:v>
                </c:pt>
                <c:pt idx="1">
                  <c:v>48</c:v>
                </c:pt>
                <c:pt idx="2">
                  <c:v>42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922-4A31-AA20-D221D36A4E45}"/>
            </c:ext>
          </c:extLst>
        </c:ser>
        <c:ser>
          <c:idx val="1"/>
          <c:order val="1"/>
          <c:tx>
            <c:strRef>
              <c:f>Foglio1!$C$1</c:f>
              <c:strCache>
                <c:ptCount val="1"/>
              </c:strCache>
            </c:strRef>
          </c:tx>
          <c:spPr>
            <a:gradFill rotWithShape="1">
              <a:gsLst>
                <a:gs pos="0">
                  <a:schemeClr val="accent2">
                    <a:satMod val="103000"/>
                    <a:lumMod val="102000"/>
                    <a:tint val="94000"/>
                  </a:schemeClr>
                </a:gs>
                <a:gs pos="50000">
                  <a:schemeClr val="accent2">
                    <a:satMod val="110000"/>
                    <a:lumMod val="100000"/>
                    <a:shade val="100000"/>
                  </a:schemeClr>
                </a:gs>
                <a:gs pos="100000">
                  <a:schemeClr val="accent2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Foglio1!$A$2:$A$4</c:f>
              <c:strCache>
                <c:ptCount val="3"/>
                <c:pt idx="0">
                  <c:v>Poco</c:v>
                </c:pt>
                <c:pt idx="1">
                  <c:v>Abbastanza</c:v>
                </c:pt>
                <c:pt idx="2">
                  <c:v>Molto</c:v>
                </c:pt>
              </c:strCache>
            </c:strRef>
          </c:cat>
          <c:val>
            <c:numRef>
              <c:f>Foglio1!$C$2:$C$4</c:f>
              <c:numCache>
                <c:formatCode>General</c:formatCode>
                <c:ptCount val="3"/>
              </c:numCache>
            </c:numRef>
          </c:val>
          <c:extLst>
            <c:ext xmlns:c16="http://schemas.microsoft.com/office/drawing/2014/chart" uri="{C3380CC4-5D6E-409C-BE32-E72D297353CC}">
              <c16:uniqueId val="{00000001-C922-4A31-AA20-D221D36A4E45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axId val="698948672"/>
        <c:axId val="698943752"/>
      </c:barChart>
      <c:catAx>
        <c:axId val="69894867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698943752"/>
        <c:crosses val="autoZero"/>
        <c:auto val="1"/>
        <c:lblAlgn val="ctr"/>
        <c:lblOffset val="100"/>
        <c:noMultiLvlLbl val="0"/>
      </c:catAx>
      <c:valAx>
        <c:axId val="69894375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69894867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accent1">
        <a:lumMod val="60000"/>
        <a:lumOff val="40000"/>
      </a:schemeClr>
    </a:solidFill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2912138685698588"/>
          <c:y val="2.9962042360365516E-2"/>
          <c:w val="0.85316853006368232"/>
          <c:h val="0.8918458205202886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Foglio1!$B$1</c:f>
              <c:strCache>
                <c:ptCount val="1"/>
                <c:pt idx="0">
                  <c:v>Serie 1</c:v>
                </c:pt>
              </c:strCache>
            </c:strRef>
          </c:tx>
          <c:spPr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1">
                  <a:lumMod val="7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0A7D-4E6A-8791-EF5A98D014B6}"/>
              </c:ext>
            </c:extLst>
          </c:dPt>
          <c:dPt>
            <c:idx val="1"/>
            <c:invertIfNegative val="0"/>
            <c:bubble3D val="0"/>
            <c:spPr>
              <a:solidFill>
                <a:srgbClr val="92D05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6-0A7D-4E6A-8791-EF5A98D014B6}"/>
              </c:ext>
            </c:extLst>
          </c:dPt>
          <c:dPt>
            <c:idx val="2"/>
            <c:invertIfNegative val="0"/>
            <c:bubble3D val="0"/>
            <c:spPr>
              <a:solidFill>
                <a:schemeClr val="bg2">
                  <a:lumMod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4-0A7D-4E6A-8791-EF5A98D014B6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0A7D-4E6A-8791-EF5A98D014B6}"/>
              </c:ext>
            </c:extLst>
          </c:dPt>
          <c:cat>
            <c:strRef>
              <c:f>Foglio1!$A$2:$A$5</c:f>
              <c:strCache>
                <c:ptCount val="4"/>
                <c:pt idx="0">
                  <c:v>Altre risposte</c:v>
                </c:pt>
                <c:pt idx="1">
                  <c:v>Poco</c:v>
                </c:pt>
                <c:pt idx="2">
                  <c:v>Abbastanza</c:v>
                </c:pt>
                <c:pt idx="3">
                  <c:v>Molto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0.5</c:v>
                </c:pt>
                <c:pt idx="1">
                  <c:v>1.5</c:v>
                </c:pt>
                <c:pt idx="2">
                  <c:v>16</c:v>
                </c:pt>
                <c:pt idx="3">
                  <c:v>83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A7D-4E6A-8791-EF5A98D014B6}"/>
            </c:ext>
          </c:extLst>
        </c:ser>
        <c:ser>
          <c:idx val="1"/>
          <c:order val="1"/>
          <c:tx>
            <c:strRef>
              <c:f>Foglio1!$C$1</c:f>
              <c:strCache>
                <c:ptCount val="1"/>
                <c:pt idx="0">
                  <c:v>Serie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Foglio1!$A$2:$A$5</c:f>
              <c:strCache>
                <c:ptCount val="4"/>
                <c:pt idx="0">
                  <c:v>Altre risposte</c:v>
                </c:pt>
                <c:pt idx="1">
                  <c:v>Poco</c:v>
                </c:pt>
                <c:pt idx="2">
                  <c:v>Abbastanza</c:v>
                </c:pt>
                <c:pt idx="3">
                  <c:v>Molto</c:v>
                </c:pt>
              </c:strCache>
            </c:strRef>
          </c:cat>
          <c:val>
            <c:numRef>
              <c:f>Foglio1!$C$2:$C$5</c:f>
              <c:numCache>
                <c:formatCode>General</c:formatCode>
                <c:ptCount val="4"/>
              </c:numCache>
            </c:numRef>
          </c:val>
          <c:extLst>
            <c:ext xmlns:c16="http://schemas.microsoft.com/office/drawing/2014/chart" uri="{C3380CC4-5D6E-409C-BE32-E72D297353CC}">
              <c16:uniqueId val="{00000001-0A7D-4E6A-8791-EF5A98D014B6}"/>
            </c:ext>
          </c:extLst>
        </c:ser>
        <c:ser>
          <c:idx val="2"/>
          <c:order val="2"/>
          <c:tx>
            <c:strRef>
              <c:f>Foglio1!$D$1</c:f>
              <c:strCache>
                <c:ptCount val="1"/>
                <c:pt idx="0">
                  <c:v>Serie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Foglio1!$A$2:$A$5</c:f>
              <c:strCache>
                <c:ptCount val="4"/>
                <c:pt idx="0">
                  <c:v>Altre risposte</c:v>
                </c:pt>
                <c:pt idx="1">
                  <c:v>Poco</c:v>
                </c:pt>
                <c:pt idx="2">
                  <c:v>Abbastanza</c:v>
                </c:pt>
                <c:pt idx="3">
                  <c:v>Molto</c:v>
                </c:pt>
              </c:strCache>
            </c:strRef>
          </c:cat>
          <c:val>
            <c:numRef>
              <c:f>Foglio1!$D$2:$D$5</c:f>
              <c:numCache>
                <c:formatCode>General</c:formatCode>
                <c:ptCount val="4"/>
              </c:numCache>
            </c:numRef>
          </c:val>
          <c:extLst>
            <c:ext xmlns:c16="http://schemas.microsoft.com/office/drawing/2014/chart" uri="{C3380CC4-5D6E-409C-BE32-E72D297353CC}">
              <c16:uniqueId val="{00000002-0A7D-4E6A-8791-EF5A98D014B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axId val="635249456"/>
        <c:axId val="635242896"/>
      </c:barChart>
      <c:catAx>
        <c:axId val="63524945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635242896"/>
        <c:crosses val="autoZero"/>
        <c:auto val="1"/>
        <c:lblAlgn val="ctr"/>
        <c:lblOffset val="100"/>
        <c:noMultiLvlLbl val="0"/>
      </c:catAx>
      <c:valAx>
        <c:axId val="63524289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63524945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accent1">
        <a:lumMod val="40000"/>
        <a:lumOff val="60000"/>
      </a:schemeClr>
    </a:solidFill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3.4375000000000003E-2"/>
          <c:y val="3.3108031245260128E-2"/>
          <c:w val="0.96562499999999996"/>
          <c:h val="0.8804899609434248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Foglio1!$B$1</c:f>
              <c:strCache>
                <c:ptCount val="1"/>
                <c:pt idx="0">
                  <c:v>Serie 1</c:v>
                </c:pt>
              </c:strCache>
            </c:strRef>
          </c:tx>
          <c:spPr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5">
                  <a:lumMod val="40000"/>
                  <a:lumOff val="6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C922-4A31-AA20-D221D36A4E45}"/>
              </c:ext>
            </c:extLst>
          </c:dPt>
          <c:dPt>
            <c:idx val="2"/>
            <c:invertIfNegative val="0"/>
            <c:bubble3D val="0"/>
            <c:spPr>
              <a:solidFill>
                <a:srgbClr val="FF66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C922-4A31-AA20-D221D36A4E45}"/>
              </c:ext>
            </c:extLst>
          </c:dPt>
          <c:dLbls>
            <c:dLbl>
              <c:idx val="0"/>
              <c:layout>
                <c:manualLayout>
                  <c:x val="-6.5625000000000003E-2"/>
                  <c:y val="7.6762285757621721E-4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9%</a:t>
                    </a: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5-C922-4A31-AA20-D221D36A4E45}"/>
                </c:ext>
              </c:extLst>
            </c:dLbl>
            <c:dLbl>
              <c:idx val="1"/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400" b="0" i="0" u="none" strike="noStrike" kern="1200" baseline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sz="1400" baseline="0" dirty="0">
                        <a:solidFill>
                          <a:schemeClr val="tx1"/>
                        </a:solidFill>
                      </a:rPr>
                      <a:t>65%</a:t>
                    </a:r>
                    <a:endParaRPr lang="en-US" dirty="0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400" b="0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6-C922-4A31-AA20-D221D36A4E45}"/>
                </c:ext>
              </c:extLst>
            </c:dLbl>
            <c:dLbl>
              <c:idx val="2"/>
              <c:layout>
                <c:manualLayout>
                  <c:x val="-5.1816851338978911E-2"/>
                  <c:y val="-2.75897073190635E-17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26%</a:t>
                    </a: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7-C922-4A31-AA20-D221D36A4E4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Foglio1!$A$2:$A$4</c:f>
              <c:strCache>
                <c:ptCount val="3"/>
                <c:pt idx="0">
                  <c:v>Poco</c:v>
                </c:pt>
                <c:pt idx="1">
                  <c:v>Abbastanza</c:v>
                </c:pt>
                <c:pt idx="2">
                  <c:v>Molto</c:v>
                </c:pt>
              </c:strCache>
            </c:strRef>
          </c:cat>
          <c:val>
            <c:numRef>
              <c:f>Foglio1!$B$2:$B$4</c:f>
              <c:numCache>
                <c:formatCode>General</c:formatCode>
                <c:ptCount val="3"/>
                <c:pt idx="0">
                  <c:v>9</c:v>
                </c:pt>
                <c:pt idx="1">
                  <c:v>65</c:v>
                </c:pt>
                <c:pt idx="2">
                  <c:v>26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922-4A31-AA20-D221D36A4E45}"/>
            </c:ext>
          </c:extLst>
        </c:ser>
        <c:ser>
          <c:idx val="1"/>
          <c:order val="1"/>
          <c:tx>
            <c:strRef>
              <c:f>Foglio1!$C$1</c:f>
              <c:strCache>
                <c:ptCount val="1"/>
              </c:strCache>
            </c:strRef>
          </c:tx>
          <c:spPr>
            <a:gradFill rotWithShape="1">
              <a:gsLst>
                <a:gs pos="0">
                  <a:schemeClr val="accent2">
                    <a:satMod val="103000"/>
                    <a:lumMod val="102000"/>
                    <a:tint val="94000"/>
                  </a:schemeClr>
                </a:gs>
                <a:gs pos="50000">
                  <a:schemeClr val="accent2">
                    <a:satMod val="110000"/>
                    <a:lumMod val="100000"/>
                    <a:shade val="100000"/>
                  </a:schemeClr>
                </a:gs>
                <a:gs pos="100000">
                  <a:schemeClr val="accent2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Foglio1!$A$2:$A$4</c:f>
              <c:strCache>
                <c:ptCount val="3"/>
                <c:pt idx="0">
                  <c:v>Poco</c:v>
                </c:pt>
                <c:pt idx="1">
                  <c:v>Abbastanza</c:v>
                </c:pt>
                <c:pt idx="2">
                  <c:v>Molto</c:v>
                </c:pt>
              </c:strCache>
            </c:strRef>
          </c:cat>
          <c:val>
            <c:numRef>
              <c:f>Foglio1!$C$2:$C$4</c:f>
              <c:numCache>
                <c:formatCode>General</c:formatCode>
                <c:ptCount val="3"/>
              </c:numCache>
            </c:numRef>
          </c:val>
          <c:extLst>
            <c:ext xmlns:c16="http://schemas.microsoft.com/office/drawing/2014/chart" uri="{C3380CC4-5D6E-409C-BE32-E72D297353CC}">
              <c16:uniqueId val="{00000001-C922-4A31-AA20-D221D36A4E45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axId val="698948672"/>
        <c:axId val="698943752"/>
      </c:barChart>
      <c:catAx>
        <c:axId val="69894867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698943752"/>
        <c:crosses val="autoZero"/>
        <c:auto val="1"/>
        <c:lblAlgn val="ctr"/>
        <c:lblOffset val="100"/>
        <c:noMultiLvlLbl val="0"/>
      </c:catAx>
      <c:valAx>
        <c:axId val="69894375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69894867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accent1">
        <a:lumMod val="60000"/>
        <a:lumOff val="40000"/>
      </a:schemeClr>
    </a:solidFill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3.4375000000000003E-2"/>
          <c:y val="3.3108031245260128E-2"/>
          <c:w val="0.96562499999999996"/>
          <c:h val="0.8804899609434248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Foglio1!$B$1</c:f>
              <c:strCache>
                <c:ptCount val="1"/>
                <c:pt idx="0">
                  <c:v>Serie 1</c:v>
                </c:pt>
              </c:strCache>
            </c:strRef>
          </c:tx>
          <c:spPr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5">
                  <a:lumMod val="40000"/>
                  <a:lumOff val="6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C922-4A31-AA20-D221D36A4E45}"/>
              </c:ext>
            </c:extLst>
          </c:dPt>
          <c:dPt>
            <c:idx val="2"/>
            <c:invertIfNegative val="0"/>
            <c:bubble3D val="0"/>
            <c:spPr>
              <a:solidFill>
                <a:srgbClr val="FF66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C922-4A31-AA20-D221D36A4E45}"/>
              </c:ext>
            </c:extLst>
          </c:dPt>
          <c:dLbls>
            <c:dLbl>
              <c:idx val="0"/>
              <c:layout>
                <c:manualLayout>
                  <c:x val="-6.5625000000000003E-2"/>
                  <c:y val="7.6762285757621721E-4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5%</a:t>
                    </a: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5-C922-4A31-AA20-D221D36A4E45}"/>
                </c:ext>
              </c:extLst>
            </c:dLbl>
            <c:dLbl>
              <c:idx val="1"/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400" b="0" i="0" u="none" strike="noStrike" kern="1200" baseline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sz="1400" baseline="0" dirty="0">
                        <a:solidFill>
                          <a:schemeClr val="tx1"/>
                        </a:solidFill>
                      </a:rPr>
                      <a:t>58%</a:t>
                    </a:r>
                    <a:endParaRPr lang="en-US" dirty="0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400" b="0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6-C922-4A31-AA20-D221D36A4E45}"/>
                </c:ext>
              </c:extLst>
            </c:dLbl>
            <c:dLbl>
              <c:idx val="2"/>
              <c:layout>
                <c:manualLayout>
                  <c:x val="-5.1816851338978911E-2"/>
                  <c:y val="-2.75897073190635E-17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37%</a:t>
                    </a: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7-C922-4A31-AA20-D221D36A4E4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Foglio1!$A$2:$A$4</c:f>
              <c:strCache>
                <c:ptCount val="3"/>
                <c:pt idx="0">
                  <c:v>Poco</c:v>
                </c:pt>
                <c:pt idx="1">
                  <c:v>Abbastanza</c:v>
                </c:pt>
                <c:pt idx="2">
                  <c:v>Molto</c:v>
                </c:pt>
              </c:strCache>
            </c:strRef>
          </c:cat>
          <c:val>
            <c:numRef>
              <c:f>Foglio1!$B$2:$B$4</c:f>
              <c:numCache>
                <c:formatCode>General</c:formatCode>
                <c:ptCount val="3"/>
                <c:pt idx="0">
                  <c:v>5</c:v>
                </c:pt>
                <c:pt idx="1">
                  <c:v>60</c:v>
                </c:pt>
                <c:pt idx="2">
                  <c:v>35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922-4A31-AA20-D221D36A4E45}"/>
            </c:ext>
          </c:extLst>
        </c:ser>
        <c:ser>
          <c:idx val="1"/>
          <c:order val="1"/>
          <c:tx>
            <c:strRef>
              <c:f>Foglio1!$C$1</c:f>
              <c:strCache>
                <c:ptCount val="1"/>
              </c:strCache>
            </c:strRef>
          </c:tx>
          <c:spPr>
            <a:gradFill rotWithShape="1">
              <a:gsLst>
                <a:gs pos="0">
                  <a:schemeClr val="accent2">
                    <a:satMod val="103000"/>
                    <a:lumMod val="102000"/>
                    <a:tint val="94000"/>
                  </a:schemeClr>
                </a:gs>
                <a:gs pos="50000">
                  <a:schemeClr val="accent2">
                    <a:satMod val="110000"/>
                    <a:lumMod val="100000"/>
                    <a:shade val="100000"/>
                  </a:schemeClr>
                </a:gs>
                <a:gs pos="100000">
                  <a:schemeClr val="accent2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Foglio1!$A$2:$A$4</c:f>
              <c:strCache>
                <c:ptCount val="3"/>
                <c:pt idx="0">
                  <c:v>Poco</c:v>
                </c:pt>
                <c:pt idx="1">
                  <c:v>Abbastanza</c:v>
                </c:pt>
                <c:pt idx="2">
                  <c:v>Molto</c:v>
                </c:pt>
              </c:strCache>
            </c:strRef>
          </c:cat>
          <c:val>
            <c:numRef>
              <c:f>Foglio1!$C$2:$C$4</c:f>
              <c:numCache>
                <c:formatCode>General</c:formatCode>
                <c:ptCount val="3"/>
              </c:numCache>
            </c:numRef>
          </c:val>
          <c:extLst>
            <c:ext xmlns:c16="http://schemas.microsoft.com/office/drawing/2014/chart" uri="{C3380CC4-5D6E-409C-BE32-E72D297353CC}">
              <c16:uniqueId val="{00000001-C922-4A31-AA20-D221D36A4E45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axId val="698948672"/>
        <c:axId val="698943752"/>
      </c:barChart>
      <c:catAx>
        <c:axId val="69894867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698943752"/>
        <c:crosses val="autoZero"/>
        <c:auto val="1"/>
        <c:lblAlgn val="ctr"/>
        <c:lblOffset val="100"/>
        <c:noMultiLvlLbl val="0"/>
      </c:catAx>
      <c:valAx>
        <c:axId val="69894375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69894867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accent1">
        <a:lumMod val="60000"/>
        <a:lumOff val="40000"/>
      </a:schemeClr>
    </a:solidFill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3.4375000000000003E-2"/>
          <c:y val="3.3108031245260128E-2"/>
          <c:w val="0.96562499999999996"/>
          <c:h val="0.8804899609434248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Foglio1!$B$1</c:f>
              <c:strCache>
                <c:ptCount val="1"/>
                <c:pt idx="0">
                  <c:v>Serie 1</c:v>
                </c:pt>
              </c:strCache>
            </c:strRef>
          </c:tx>
          <c:spPr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5">
                  <a:lumMod val="40000"/>
                  <a:lumOff val="6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C922-4A31-AA20-D221D36A4E45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C922-4A31-AA20-D221D36A4E45}"/>
              </c:ext>
            </c:extLst>
          </c:dPt>
          <c:dLbls>
            <c:dLbl>
              <c:idx val="0"/>
              <c:layout>
                <c:manualLayout>
                  <c:x val="-3.9062500000000028E-2"/>
                  <c:y val="7.6762285757621721E-4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10%</a:t>
                    </a: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5-C922-4A31-AA20-D221D36A4E45}"/>
                </c:ext>
              </c:extLst>
            </c:dLbl>
            <c:dLbl>
              <c:idx val="1"/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400" b="0" i="0" u="none" strike="noStrike" kern="1200" baseline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dirty="0"/>
                      <a:t>65%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400" b="0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6-C922-4A31-AA20-D221D36A4E45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r>
                      <a:rPr lang="en-US" dirty="0"/>
                      <a:t>25%</a:t>
                    </a:r>
                  </a:p>
                </c:rich>
              </c:tx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7-C922-4A31-AA20-D221D36A4E4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Foglio1!$A$2:$A$4</c:f>
              <c:strCache>
                <c:ptCount val="3"/>
                <c:pt idx="0">
                  <c:v>Poco</c:v>
                </c:pt>
                <c:pt idx="1">
                  <c:v>Abbastanza</c:v>
                </c:pt>
                <c:pt idx="2">
                  <c:v>Molto</c:v>
                </c:pt>
              </c:strCache>
            </c:strRef>
          </c:cat>
          <c:val>
            <c:numRef>
              <c:f>Foglio1!$B$2:$B$4</c:f>
              <c:numCache>
                <c:formatCode>General</c:formatCode>
                <c:ptCount val="3"/>
                <c:pt idx="0">
                  <c:v>11</c:v>
                </c:pt>
                <c:pt idx="1">
                  <c:v>65</c:v>
                </c:pt>
                <c:pt idx="2">
                  <c:v>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922-4A31-AA20-D221D36A4E45}"/>
            </c:ext>
          </c:extLst>
        </c:ser>
        <c:ser>
          <c:idx val="1"/>
          <c:order val="1"/>
          <c:tx>
            <c:strRef>
              <c:f>Foglio1!$C$1</c:f>
              <c:strCache>
                <c:ptCount val="1"/>
              </c:strCache>
            </c:strRef>
          </c:tx>
          <c:spPr>
            <a:gradFill rotWithShape="1">
              <a:gsLst>
                <a:gs pos="0">
                  <a:schemeClr val="accent2">
                    <a:satMod val="103000"/>
                    <a:lumMod val="102000"/>
                    <a:tint val="94000"/>
                  </a:schemeClr>
                </a:gs>
                <a:gs pos="50000">
                  <a:schemeClr val="accent2">
                    <a:satMod val="110000"/>
                    <a:lumMod val="100000"/>
                    <a:shade val="100000"/>
                  </a:schemeClr>
                </a:gs>
                <a:gs pos="100000">
                  <a:schemeClr val="accent2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Foglio1!$A$2:$A$4</c:f>
              <c:strCache>
                <c:ptCount val="3"/>
                <c:pt idx="0">
                  <c:v>Poco</c:v>
                </c:pt>
                <c:pt idx="1">
                  <c:v>Abbastanza</c:v>
                </c:pt>
                <c:pt idx="2">
                  <c:v>Molto</c:v>
                </c:pt>
              </c:strCache>
            </c:strRef>
          </c:cat>
          <c:val>
            <c:numRef>
              <c:f>Foglio1!$C$2:$C$4</c:f>
              <c:numCache>
                <c:formatCode>General</c:formatCode>
                <c:ptCount val="3"/>
              </c:numCache>
            </c:numRef>
          </c:val>
          <c:extLst>
            <c:ext xmlns:c16="http://schemas.microsoft.com/office/drawing/2014/chart" uri="{C3380CC4-5D6E-409C-BE32-E72D297353CC}">
              <c16:uniqueId val="{00000001-C922-4A31-AA20-D221D36A4E45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axId val="698948672"/>
        <c:axId val="698943752"/>
      </c:barChart>
      <c:catAx>
        <c:axId val="69894867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698943752"/>
        <c:crosses val="autoZero"/>
        <c:auto val="1"/>
        <c:lblAlgn val="ctr"/>
        <c:lblOffset val="100"/>
        <c:noMultiLvlLbl val="0"/>
      </c:catAx>
      <c:valAx>
        <c:axId val="69894375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69894867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accent1">
        <a:lumMod val="60000"/>
        <a:lumOff val="40000"/>
      </a:schemeClr>
    </a:solidFill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017250808888783"/>
          <c:y val="0"/>
          <c:w val="0.96562499999999996"/>
          <c:h val="0.8804899609434248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Foglio1!$B$1</c:f>
              <c:strCache>
                <c:ptCount val="1"/>
                <c:pt idx="0">
                  <c:v>Serie 1</c:v>
                </c:pt>
              </c:strCache>
            </c:strRef>
          </c:tx>
          <c:spPr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5">
                  <a:lumMod val="40000"/>
                  <a:lumOff val="6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C922-4A31-AA20-D221D36A4E45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C922-4A31-AA20-D221D36A4E45}"/>
              </c:ext>
            </c:extLst>
          </c:dPt>
          <c:dLbls>
            <c:dLbl>
              <c:idx val="0"/>
              <c:layout>
                <c:manualLayout>
                  <c:x val="-3.9062500000000028E-2"/>
                  <c:y val="7.6762285757621721E-4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4%</a:t>
                    </a: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5-C922-4A31-AA20-D221D36A4E45}"/>
                </c:ext>
              </c:extLst>
            </c:dLbl>
            <c:dLbl>
              <c:idx val="1"/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400" b="0" i="0" u="none" strike="noStrike" kern="1200" baseline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sz="1400" baseline="0" dirty="0">
                        <a:solidFill>
                          <a:schemeClr val="tx1"/>
                        </a:solidFill>
                      </a:rPr>
                      <a:t>55%</a:t>
                    </a:r>
                    <a:endParaRPr lang="en-US" dirty="0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400" b="0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6-C922-4A31-AA20-D221D36A4E45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r>
                      <a:rPr lang="en-US" dirty="0"/>
                      <a:t>41%</a:t>
                    </a:r>
                  </a:p>
                </c:rich>
              </c:tx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7-C922-4A31-AA20-D221D36A4E4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Foglio1!$A$2:$A$4</c:f>
              <c:strCache>
                <c:ptCount val="3"/>
                <c:pt idx="0">
                  <c:v>Poco</c:v>
                </c:pt>
                <c:pt idx="1">
                  <c:v>Abbastanza</c:v>
                </c:pt>
                <c:pt idx="2">
                  <c:v>Molto</c:v>
                </c:pt>
              </c:strCache>
            </c:strRef>
          </c:cat>
          <c:val>
            <c:numRef>
              <c:f>Foglio1!$B$2:$B$4</c:f>
              <c:numCache>
                <c:formatCode>General</c:formatCode>
                <c:ptCount val="3"/>
                <c:pt idx="0">
                  <c:v>9</c:v>
                </c:pt>
                <c:pt idx="1">
                  <c:v>123</c:v>
                </c:pt>
                <c:pt idx="2">
                  <c:v>91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922-4A31-AA20-D221D36A4E45}"/>
            </c:ext>
          </c:extLst>
        </c:ser>
        <c:ser>
          <c:idx val="1"/>
          <c:order val="1"/>
          <c:tx>
            <c:strRef>
              <c:f>Foglio1!$C$1</c:f>
              <c:strCache>
                <c:ptCount val="1"/>
              </c:strCache>
            </c:strRef>
          </c:tx>
          <c:spPr>
            <a:gradFill rotWithShape="1">
              <a:gsLst>
                <a:gs pos="0">
                  <a:schemeClr val="accent2">
                    <a:satMod val="103000"/>
                    <a:lumMod val="102000"/>
                    <a:tint val="94000"/>
                  </a:schemeClr>
                </a:gs>
                <a:gs pos="50000">
                  <a:schemeClr val="accent2">
                    <a:satMod val="110000"/>
                    <a:lumMod val="100000"/>
                    <a:shade val="100000"/>
                  </a:schemeClr>
                </a:gs>
                <a:gs pos="100000">
                  <a:schemeClr val="accent2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Foglio1!$A$2:$A$4</c:f>
              <c:strCache>
                <c:ptCount val="3"/>
                <c:pt idx="0">
                  <c:v>Poco</c:v>
                </c:pt>
                <c:pt idx="1">
                  <c:v>Abbastanza</c:v>
                </c:pt>
                <c:pt idx="2">
                  <c:v>Molto</c:v>
                </c:pt>
              </c:strCache>
            </c:strRef>
          </c:cat>
          <c:val>
            <c:numRef>
              <c:f>Foglio1!$C$2:$C$4</c:f>
              <c:numCache>
                <c:formatCode>General</c:formatCode>
                <c:ptCount val="3"/>
              </c:numCache>
            </c:numRef>
          </c:val>
          <c:extLst>
            <c:ext xmlns:c16="http://schemas.microsoft.com/office/drawing/2014/chart" uri="{C3380CC4-5D6E-409C-BE32-E72D297353CC}">
              <c16:uniqueId val="{00000001-C922-4A31-AA20-D221D36A4E45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axId val="698948672"/>
        <c:axId val="698943752"/>
      </c:barChart>
      <c:catAx>
        <c:axId val="69894867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698943752"/>
        <c:crosses val="autoZero"/>
        <c:auto val="1"/>
        <c:lblAlgn val="ctr"/>
        <c:lblOffset val="100"/>
        <c:noMultiLvlLbl val="0"/>
      </c:catAx>
      <c:valAx>
        <c:axId val="69894375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69894867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accent1">
        <a:lumMod val="60000"/>
        <a:lumOff val="40000"/>
      </a:schemeClr>
    </a:solidFill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392751859428564"/>
          <c:y val="3.3108031245260128E-2"/>
          <c:w val="0.96562499999999996"/>
          <c:h val="0.8804899609434248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Foglio1!$B$1</c:f>
              <c:strCache>
                <c:ptCount val="1"/>
                <c:pt idx="0">
                  <c:v>Serie 1</c:v>
                </c:pt>
              </c:strCache>
            </c:strRef>
          </c:tx>
          <c:spPr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5">
                  <a:lumMod val="40000"/>
                  <a:lumOff val="6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C922-4A31-AA20-D221D36A4E45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C922-4A31-AA20-D221D36A4E45}"/>
              </c:ext>
            </c:extLst>
          </c:dPt>
          <c:dLbls>
            <c:dLbl>
              <c:idx val="0"/>
              <c:layout>
                <c:manualLayout>
                  <c:x val="-3.9062500000000028E-2"/>
                  <c:y val="7.6762285757621721E-4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4%</a:t>
                    </a: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5-C922-4A31-AA20-D221D36A4E45}"/>
                </c:ext>
              </c:extLst>
            </c:dLbl>
            <c:dLbl>
              <c:idx val="1"/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400" b="0" i="0" u="none" strike="noStrike" kern="1200" baseline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sz="1400" baseline="0" dirty="0">
                        <a:solidFill>
                          <a:schemeClr val="tx1"/>
                        </a:solidFill>
                      </a:rPr>
                      <a:t>41%</a:t>
                    </a:r>
                    <a:endParaRPr lang="en-US" dirty="0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400" b="0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6-C922-4A31-AA20-D221D36A4E45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r>
                      <a:rPr lang="en-US" dirty="0"/>
                      <a:t>54%</a:t>
                    </a:r>
                  </a:p>
                </c:rich>
              </c:tx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7-C922-4A31-AA20-D221D36A4E4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Foglio1!$A$2:$A$4</c:f>
              <c:strCache>
                <c:ptCount val="3"/>
                <c:pt idx="0">
                  <c:v>Poco</c:v>
                </c:pt>
                <c:pt idx="1">
                  <c:v>Abbastanza</c:v>
                </c:pt>
                <c:pt idx="2">
                  <c:v>Molto</c:v>
                </c:pt>
              </c:strCache>
            </c:strRef>
          </c:cat>
          <c:val>
            <c:numRef>
              <c:f>Foglio1!$B$2:$B$4</c:f>
              <c:numCache>
                <c:formatCode>General</c:formatCode>
                <c:ptCount val="3"/>
                <c:pt idx="0">
                  <c:v>11</c:v>
                </c:pt>
                <c:pt idx="1">
                  <c:v>93</c:v>
                </c:pt>
                <c:pt idx="2">
                  <c:v>121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922-4A31-AA20-D221D36A4E45}"/>
            </c:ext>
          </c:extLst>
        </c:ser>
        <c:ser>
          <c:idx val="1"/>
          <c:order val="1"/>
          <c:tx>
            <c:strRef>
              <c:f>Foglio1!$C$1</c:f>
              <c:strCache>
                <c:ptCount val="1"/>
              </c:strCache>
            </c:strRef>
          </c:tx>
          <c:spPr>
            <a:gradFill rotWithShape="1">
              <a:gsLst>
                <a:gs pos="0">
                  <a:schemeClr val="accent2">
                    <a:satMod val="103000"/>
                    <a:lumMod val="102000"/>
                    <a:tint val="94000"/>
                  </a:schemeClr>
                </a:gs>
                <a:gs pos="50000">
                  <a:schemeClr val="accent2">
                    <a:satMod val="110000"/>
                    <a:lumMod val="100000"/>
                    <a:shade val="100000"/>
                  </a:schemeClr>
                </a:gs>
                <a:gs pos="100000">
                  <a:schemeClr val="accent2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Foglio1!$A$2:$A$4</c:f>
              <c:strCache>
                <c:ptCount val="3"/>
                <c:pt idx="0">
                  <c:v>Poco</c:v>
                </c:pt>
                <c:pt idx="1">
                  <c:v>Abbastanza</c:v>
                </c:pt>
                <c:pt idx="2">
                  <c:v>Molto</c:v>
                </c:pt>
              </c:strCache>
            </c:strRef>
          </c:cat>
          <c:val>
            <c:numRef>
              <c:f>Foglio1!$C$2:$C$4</c:f>
              <c:numCache>
                <c:formatCode>General</c:formatCode>
                <c:ptCount val="3"/>
              </c:numCache>
            </c:numRef>
          </c:val>
          <c:extLst>
            <c:ext xmlns:c16="http://schemas.microsoft.com/office/drawing/2014/chart" uri="{C3380CC4-5D6E-409C-BE32-E72D297353CC}">
              <c16:uniqueId val="{00000001-C922-4A31-AA20-D221D36A4E45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axId val="698948672"/>
        <c:axId val="698943752"/>
      </c:barChart>
      <c:catAx>
        <c:axId val="69894867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698943752"/>
        <c:crosses val="autoZero"/>
        <c:auto val="1"/>
        <c:lblAlgn val="ctr"/>
        <c:lblOffset val="100"/>
        <c:noMultiLvlLbl val="0"/>
      </c:catAx>
      <c:valAx>
        <c:axId val="69894375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69894867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accent1">
        <a:lumMod val="60000"/>
        <a:lumOff val="40000"/>
      </a:schemeClr>
    </a:solidFill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392751859428564"/>
          <c:y val="3.3108031245260128E-2"/>
          <c:w val="0.96562499999999996"/>
          <c:h val="0.8804899609434248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Foglio1!$B$1</c:f>
              <c:strCache>
                <c:ptCount val="1"/>
                <c:pt idx="0">
                  <c:v>Serie 1</c:v>
                </c:pt>
              </c:strCache>
            </c:strRef>
          </c:tx>
          <c:spPr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5">
                  <a:lumMod val="40000"/>
                  <a:lumOff val="6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C922-4A31-AA20-D221D36A4E45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C922-4A31-AA20-D221D36A4E45}"/>
              </c:ext>
            </c:extLst>
          </c:dPt>
          <c:dLbls>
            <c:dLbl>
              <c:idx val="0"/>
              <c:layout>
                <c:manualLayout>
                  <c:x val="-3.9062500000000028E-2"/>
                  <c:y val="7.6762285757621721E-4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11</a:t>
                    </a:r>
                    <a:r>
                      <a:rPr lang="en-US" baseline="0" dirty="0"/>
                      <a:t> </a:t>
                    </a:r>
                    <a:r>
                      <a:rPr lang="en-US" dirty="0"/>
                      <a:t>%</a:t>
                    </a: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5-C922-4A31-AA20-D221D36A4E45}"/>
                </c:ext>
              </c:extLst>
            </c:dLbl>
            <c:dLbl>
              <c:idx val="1"/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400" b="0" i="0" u="none" strike="noStrike" kern="1200" baseline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sz="1400" baseline="0" dirty="0">
                        <a:solidFill>
                          <a:schemeClr val="tx1"/>
                        </a:solidFill>
                      </a:rPr>
                      <a:t>50 %</a:t>
                    </a:r>
                    <a:endParaRPr lang="en-US" dirty="0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400" b="0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6-C922-4A31-AA20-D221D36A4E45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r>
                      <a:rPr lang="en-US" dirty="0"/>
                      <a:t>39%</a:t>
                    </a:r>
                  </a:p>
                </c:rich>
              </c:tx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7-C922-4A31-AA20-D221D36A4E4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Foglio1!$A$2:$A$4</c:f>
              <c:strCache>
                <c:ptCount val="3"/>
                <c:pt idx="0">
                  <c:v>Poco</c:v>
                </c:pt>
                <c:pt idx="1">
                  <c:v>Abbastanza</c:v>
                </c:pt>
                <c:pt idx="2">
                  <c:v>Molto</c:v>
                </c:pt>
              </c:strCache>
            </c:strRef>
          </c:cat>
          <c:val>
            <c:numRef>
              <c:f>Foglio1!$B$2:$B$4</c:f>
              <c:numCache>
                <c:formatCode>General</c:formatCode>
                <c:ptCount val="3"/>
                <c:pt idx="0">
                  <c:v>11</c:v>
                </c:pt>
                <c:pt idx="1">
                  <c:v>50</c:v>
                </c:pt>
                <c:pt idx="2">
                  <c:v>40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922-4A31-AA20-D221D36A4E45}"/>
            </c:ext>
          </c:extLst>
        </c:ser>
        <c:ser>
          <c:idx val="1"/>
          <c:order val="1"/>
          <c:tx>
            <c:strRef>
              <c:f>Foglio1!$C$1</c:f>
              <c:strCache>
                <c:ptCount val="1"/>
              </c:strCache>
            </c:strRef>
          </c:tx>
          <c:spPr>
            <a:gradFill rotWithShape="1">
              <a:gsLst>
                <a:gs pos="0">
                  <a:schemeClr val="accent2">
                    <a:satMod val="103000"/>
                    <a:lumMod val="102000"/>
                    <a:tint val="94000"/>
                  </a:schemeClr>
                </a:gs>
                <a:gs pos="50000">
                  <a:schemeClr val="accent2">
                    <a:satMod val="110000"/>
                    <a:lumMod val="100000"/>
                    <a:shade val="100000"/>
                  </a:schemeClr>
                </a:gs>
                <a:gs pos="100000">
                  <a:schemeClr val="accent2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Foglio1!$A$2:$A$4</c:f>
              <c:strCache>
                <c:ptCount val="3"/>
                <c:pt idx="0">
                  <c:v>Poco</c:v>
                </c:pt>
                <c:pt idx="1">
                  <c:v>Abbastanza</c:v>
                </c:pt>
                <c:pt idx="2">
                  <c:v>Molto</c:v>
                </c:pt>
              </c:strCache>
            </c:strRef>
          </c:cat>
          <c:val>
            <c:numRef>
              <c:f>Foglio1!$C$2:$C$4</c:f>
              <c:numCache>
                <c:formatCode>General</c:formatCode>
                <c:ptCount val="3"/>
              </c:numCache>
            </c:numRef>
          </c:val>
          <c:extLst>
            <c:ext xmlns:c16="http://schemas.microsoft.com/office/drawing/2014/chart" uri="{C3380CC4-5D6E-409C-BE32-E72D297353CC}">
              <c16:uniqueId val="{00000001-C922-4A31-AA20-D221D36A4E45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axId val="698948672"/>
        <c:axId val="698943752"/>
      </c:barChart>
      <c:catAx>
        <c:axId val="69894867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698943752"/>
        <c:crosses val="autoZero"/>
        <c:auto val="1"/>
        <c:lblAlgn val="ctr"/>
        <c:lblOffset val="100"/>
        <c:noMultiLvlLbl val="0"/>
      </c:catAx>
      <c:valAx>
        <c:axId val="69894375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69894867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accent1">
        <a:lumMod val="60000"/>
        <a:lumOff val="40000"/>
      </a:schemeClr>
    </a:solidFill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3.4375000000000003E-2"/>
          <c:y val="3.3108031245260128E-2"/>
          <c:w val="0.96562499999999996"/>
          <c:h val="0.8804899609434248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Foglio1!$B$1</c:f>
              <c:strCache>
                <c:ptCount val="1"/>
                <c:pt idx="0">
                  <c:v>Serie 1</c:v>
                </c:pt>
              </c:strCache>
            </c:strRef>
          </c:tx>
          <c:spPr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5">
                  <a:lumMod val="40000"/>
                  <a:lumOff val="6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C922-4A31-AA20-D221D36A4E45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C922-4A31-AA20-D221D36A4E45}"/>
              </c:ext>
            </c:extLst>
          </c:dPt>
          <c:dLbls>
            <c:dLbl>
              <c:idx val="0"/>
              <c:layout>
                <c:manualLayout>
                  <c:x val="-6.5625000000000003E-2"/>
                  <c:y val="7.6762285757621721E-4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9%</a:t>
                    </a: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5-C922-4A31-AA20-D221D36A4E45}"/>
                </c:ext>
              </c:extLst>
            </c:dLbl>
            <c:dLbl>
              <c:idx val="1"/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400" b="0" i="0" u="none" strike="noStrike" kern="1200" baseline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sz="1400" baseline="0" dirty="0">
                        <a:solidFill>
                          <a:schemeClr val="tx1"/>
                        </a:solidFill>
                      </a:rPr>
                      <a:t>58%</a:t>
                    </a:r>
                    <a:endParaRPr lang="en-US" dirty="0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400" b="0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6-C922-4A31-AA20-D221D36A4E45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r>
                      <a:rPr lang="en-US" dirty="0"/>
                      <a:t>33%</a:t>
                    </a:r>
                  </a:p>
                </c:rich>
              </c:tx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7-C922-4A31-AA20-D221D36A4E4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Foglio1!$A$2:$A$4</c:f>
              <c:strCache>
                <c:ptCount val="3"/>
                <c:pt idx="0">
                  <c:v>Poco</c:v>
                </c:pt>
                <c:pt idx="1">
                  <c:v>Abbastanza</c:v>
                </c:pt>
                <c:pt idx="2">
                  <c:v>Molto</c:v>
                </c:pt>
              </c:strCache>
            </c:strRef>
          </c:cat>
          <c:val>
            <c:numRef>
              <c:f>Foglio1!$B$2:$B$4</c:f>
              <c:numCache>
                <c:formatCode>General</c:formatCode>
                <c:ptCount val="3"/>
                <c:pt idx="0">
                  <c:v>9</c:v>
                </c:pt>
                <c:pt idx="1">
                  <c:v>58</c:v>
                </c:pt>
                <c:pt idx="2">
                  <c:v>33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922-4A31-AA20-D221D36A4E45}"/>
            </c:ext>
          </c:extLst>
        </c:ser>
        <c:ser>
          <c:idx val="1"/>
          <c:order val="1"/>
          <c:tx>
            <c:strRef>
              <c:f>Foglio1!$C$1</c:f>
              <c:strCache>
                <c:ptCount val="1"/>
              </c:strCache>
            </c:strRef>
          </c:tx>
          <c:spPr>
            <a:gradFill rotWithShape="1">
              <a:gsLst>
                <a:gs pos="0">
                  <a:schemeClr val="accent2">
                    <a:satMod val="103000"/>
                    <a:lumMod val="102000"/>
                    <a:tint val="94000"/>
                  </a:schemeClr>
                </a:gs>
                <a:gs pos="50000">
                  <a:schemeClr val="accent2">
                    <a:satMod val="110000"/>
                    <a:lumMod val="100000"/>
                    <a:shade val="100000"/>
                  </a:schemeClr>
                </a:gs>
                <a:gs pos="100000">
                  <a:schemeClr val="accent2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Foglio1!$A$2:$A$4</c:f>
              <c:strCache>
                <c:ptCount val="3"/>
                <c:pt idx="0">
                  <c:v>Poco</c:v>
                </c:pt>
                <c:pt idx="1">
                  <c:v>Abbastanza</c:v>
                </c:pt>
                <c:pt idx="2">
                  <c:v>Molto</c:v>
                </c:pt>
              </c:strCache>
            </c:strRef>
          </c:cat>
          <c:val>
            <c:numRef>
              <c:f>Foglio1!$C$2:$C$4</c:f>
              <c:numCache>
                <c:formatCode>General</c:formatCode>
                <c:ptCount val="3"/>
              </c:numCache>
            </c:numRef>
          </c:val>
          <c:extLst>
            <c:ext xmlns:c16="http://schemas.microsoft.com/office/drawing/2014/chart" uri="{C3380CC4-5D6E-409C-BE32-E72D297353CC}">
              <c16:uniqueId val="{00000001-C922-4A31-AA20-D221D36A4E45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axId val="698948672"/>
        <c:axId val="698943752"/>
      </c:barChart>
      <c:catAx>
        <c:axId val="69894867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698943752"/>
        <c:crosses val="autoZero"/>
        <c:auto val="1"/>
        <c:lblAlgn val="ctr"/>
        <c:lblOffset val="100"/>
        <c:noMultiLvlLbl val="0"/>
      </c:catAx>
      <c:valAx>
        <c:axId val="69894375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69894867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accent1">
        <a:lumMod val="60000"/>
        <a:lumOff val="40000"/>
      </a:schemeClr>
    </a:solidFill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3.4375000000000003E-2"/>
          <c:y val="3.3108031245260128E-2"/>
          <c:w val="0.96562499999999996"/>
          <c:h val="0.8804899609434248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Foglio1!$B$1</c:f>
              <c:strCache>
                <c:ptCount val="1"/>
                <c:pt idx="0">
                  <c:v>Serie 1</c:v>
                </c:pt>
              </c:strCache>
            </c:strRef>
          </c:tx>
          <c:spPr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5">
                  <a:lumMod val="40000"/>
                  <a:lumOff val="6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C922-4A31-AA20-D221D36A4E45}"/>
              </c:ext>
            </c:extLst>
          </c:dPt>
          <c:dPt>
            <c:idx val="2"/>
            <c:invertIfNegative val="0"/>
            <c:bubble3D val="0"/>
            <c:spPr>
              <a:solidFill>
                <a:srgbClr val="FF66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C922-4A31-AA20-D221D36A4E45}"/>
              </c:ext>
            </c:extLst>
          </c:dPt>
          <c:dLbls>
            <c:dLbl>
              <c:idx val="0"/>
              <c:layout>
                <c:manualLayout>
                  <c:x val="-6.5625000000000003E-2"/>
                  <c:y val="7.6762285757621721E-4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10%</a:t>
                    </a: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5-C922-4A31-AA20-D221D36A4E45}"/>
                </c:ext>
              </c:extLst>
            </c:dLbl>
            <c:dLbl>
              <c:idx val="1"/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400" b="0" i="0" u="none" strike="noStrike" kern="1200" baseline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sz="1400" baseline="0" dirty="0">
                        <a:solidFill>
                          <a:schemeClr val="tx1"/>
                        </a:solidFill>
                      </a:rPr>
                      <a:t>55%</a:t>
                    </a:r>
                    <a:endParaRPr lang="en-US" dirty="0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400" b="0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6-C922-4A31-AA20-D221D36A4E45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r>
                      <a:rPr lang="en-US" dirty="0"/>
                      <a:t>35%</a:t>
                    </a:r>
                  </a:p>
                </c:rich>
              </c:tx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7-C922-4A31-AA20-D221D36A4E4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Foglio1!$A$2:$A$4</c:f>
              <c:strCache>
                <c:ptCount val="3"/>
                <c:pt idx="0">
                  <c:v>Poco</c:v>
                </c:pt>
                <c:pt idx="1">
                  <c:v>Abbastanza</c:v>
                </c:pt>
                <c:pt idx="2">
                  <c:v>Molto</c:v>
                </c:pt>
              </c:strCache>
            </c:strRef>
          </c:cat>
          <c:val>
            <c:numRef>
              <c:f>Foglio1!$B$2:$B$4</c:f>
              <c:numCache>
                <c:formatCode>General</c:formatCode>
                <c:ptCount val="3"/>
                <c:pt idx="0">
                  <c:v>10</c:v>
                </c:pt>
                <c:pt idx="1">
                  <c:v>55</c:v>
                </c:pt>
                <c:pt idx="2">
                  <c:v>36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922-4A31-AA20-D221D36A4E45}"/>
            </c:ext>
          </c:extLst>
        </c:ser>
        <c:ser>
          <c:idx val="1"/>
          <c:order val="1"/>
          <c:tx>
            <c:strRef>
              <c:f>Foglio1!$C$1</c:f>
              <c:strCache>
                <c:ptCount val="1"/>
              </c:strCache>
            </c:strRef>
          </c:tx>
          <c:spPr>
            <a:gradFill rotWithShape="1">
              <a:gsLst>
                <a:gs pos="0">
                  <a:schemeClr val="accent2">
                    <a:satMod val="103000"/>
                    <a:lumMod val="102000"/>
                    <a:tint val="94000"/>
                  </a:schemeClr>
                </a:gs>
                <a:gs pos="50000">
                  <a:schemeClr val="accent2">
                    <a:satMod val="110000"/>
                    <a:lumMod val="100000"/>
                    <a:shade val="100000"/>
                  </a:schemeClr>
                </a:gs>
                <a:gs pos="100000">
                  <a:schemeClr val="accent2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Foglio1!$A$2:$A$4</c:f>
              <c:strCache>
                <c:ptCount val="3"/>
                <c:pt idx="0">
                  <c:v>Poco</c:v>
                </c:pt>
                <c:pt idx="1">
                  <c:v>Abbastanza</c:v>
                </c:pt>
                <c:pt idx="2">
                  <c:v>Molto</c:v>
                </c:pt>
              </c:strCache>
            </c:strRef>
          </c:cat>
          <c:val>
            <c:numRef>
              <c:f>Foglio1!$C$2:$C$4</c:f>
              <c:numCache>
                <c:formatCode>General</c:formatCode>
                <c:ptCount val="3"/>
              </c:numCache>
            </c:numRef>
          </c:val>
          <c:extLst>
            <c:ext xmlns:c16="http://schemas.microsoft.com/office/drawing/2014/chart" uri="{C3380CC4-5D6E-409C-BE32-E72D297353CC}">
              <c16:uniqueId val="{00000001-C922-4A31-AA20-D221D36A4E45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axId val="698948672"/>
        <c:axId val="698943752"/>
      </c:barChart>
      <c:catAx>
        <c:axId val="69894867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698943752"/>
        <c:crosses val="autoZero"/>
        <c:auto val="1"/>
        <c:lblAlgn val="ctr"/>
        <c:lblOffset val="100"/>
        <c:noMultiLvlLbl val="0"/>
      </c:catAx>
      <c:valAx>
        <c:axId val="69894375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69894867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accent1">
        <a:lumMod val="60000"/>
        <a:lumOff val="40000"/>
      </a:schemeClr>
    </a:solidFill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3.4375000000000003E-2"/>
          <c:y val="3.3108031245260128E-2"/>
          <c:w val="0.96562499999999996"/>
          <c:h val="0.8804899609434248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Foglio1!$B$1</c:f>
              <c:strCache>
                <c:ptCount val="1"/>
                <c:pt idx="0">
                  <c:v>Serie 1</c:v>
                </c:pt>
              </c:strCache>
            </c:strRef>
          </c:tx>
          <c:spPr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5">
                  <a:lumMod val="40000"/>
                  <a:lumOff val="6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C922-4A31-AA20-D221D36A4E45}"/>
              </c:ext>
            </c:extLst>
          </c:dPt>
          <c:dPt>
            <c:idx val="2"/>
            <c:invertIfNegative val="0"/>
            <c:bubble3D val="0"/>
            <c:spPr>
              <a:solidFill>
                <a:srgbClr val="FF66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C922-4A31-AA20-D221D36A4E45}"/>
              </c:ext>
            </c:extLst>
          </c:dPt>
          <c:dLbls>
            <c:dLbl>
              <c:idx val="0"/>
              <c:layout>
                <c:manualLayout>
                  <c:x val="-6.5625000000000003E-2"/>
                  <c:y val="7.6762285757621721E-4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10%</a:t>
                    </a: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5-C922-4A31-AA20-D221D36A4E45}"/>
                </c:ext>
              </c:extLst>
            </c:dLbl>
            <c:dLbl>
              <c:idx val="1"/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400" b="0" i="0" u="none" strike="noStrike" kern="1200" baseline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sz="1400" baseline="0" dirty="0">
                        <a:solidFill>
                          <a:schemeClr val="tx1"/>
                        </a:solidFill>
                      </a:rPr>
                      <a:t>44%</a:t>
                    </a:r>
                    <a:endParaRPr lang="en-US" dirty="0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400" b="0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6-C922-4A31-AA20-D221D36A4E45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r>
                      <a:rPr lang="en-US" baseline="0" dirty="0"/>
                      <a:t>46 </a:t>
                    </a:r>
                    <a:r>
                      <a:rPr lang="en-US" dirty="0"/>
                      <a:t>%</a:t>
                    </a:r>
                  </a:p>
                </c:rich>
              </c:tx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7-C922-4A31-AA20-D221D36A4E4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Foglio1!$A$2:$A$4</c:f>
              <c:strCache>
                <c:ptCount val="3"/>
                <c:pt idx="0">
                  <c:v>Poco</c:v>
                </c:pt>
                <c:pt idx="1">
                  <c:v>Abbastanza</c:v>
                </c:pt>
                <c:pt idx="2">
                  <c:v>Molto</c:v>
                </c:pt>
              </c:strCache>
            </c:strRef>
          </c:cat>
          <c:val>
            <c:numRef>
              <c:f>Foglio1!$B$2:$B$4</c:f>
              <c:numCache>
                <c:formatCode>General</c:formatCode>
                <c:ptCount val="3"/>
                <c:pt idx="0">
                  <c:v>10</c:v>
                </c:pt>
                <c:pt idx="1">
                  <c:v>44</c:v>
                </c:pt>
                <c:pt idx="2">
                  <c:v>47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922-4A31-AA20-D221D36A4E45}"/>
            </c:ext>
          </c:extLst>
        </c:ser>
        <c:ser>
          <c:idx val="1"/>
          <c:order val="1"/>
          <c:tx>
            <c:strRef>
              <c:f>Foglio1!$C$1</c:f>
              <c:strCache>
                <c:ptCount val="1"/>
              </c:strCache>
            </c:strRef>
          </c:tx>
          <c:spPr>
            <a:gradFill rotWithShape="1">
              <a:gsLst>
                <a:gs pos="0">
                  <a:schemeClr val="accent2">
                    <a:satMod val="103000"/>
                    <a:lumMod val="102000"/>
                    <a:tint val="94000"/>
                  </a:schemeClr>
                </a:gs>
                <a:gs pos="50000">
                  <a:schemeClr val="accent2">
                    <a:satMod val="110000"/>
                    <a:lumMod val="100000"/>
                    <a:shade val="100000"/>
                  </a:schemeClr>
                </a:gs>
                <a:gs pos="100000">
                  <a:schemeClr val="accent2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Foglio1!$A$2:$A$4</c:f>
              <c:strCache>
                <c:ptCount val="3"/>
                <c:pt idx="0">
                  <c:v>Poco</c:v>
                </c:pt>
                <c:pt idx="1">
                  <c:v>Abbastanza</c:v>
                </c:pt>
                <c:pt idx="2">
                  <c:v>Molto</c:v>
                </c:pt>
              </c:strCache>
            </c:strRef>
          </c:cat>
          <c:val>
            <c:numRef>
              <c:f>Foglio1!$C$2:$C$4</c:f>
              <c:numCache>
                <c:formatCode>General</c:formatCode>
                <c:ptCount val="3"/>
              </c:numCache>
            </c:numRef>
          </c:val>
          <c:extLst>
            <c:ext xmlns:c16="http://schemas.microsoft.com/office/drawing/2014/chart" uri="{C3380CC4-5D6E-409C-BE32-E72D297353CC}">
              <c16:uniqueId val="{00000001-C922-4A31-AA20-D221D36A4E45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axId val="698948672"/>
        <c:axId val="698943752"/>
      </c:barChart>
      <c:catAx>
        <c:axId val="69894867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698943752"/>
        <c:crosses val="autoZero"/>
        <c:auto val="1"/>
        <c:lblAlgn val="ctr"/>
        <c:lblOffset val="100"/>
        <c:noMultiLvlLbl val="0"/>
      </c:catAx>
      <c:valAx>
        <c:axId val="69894375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69894867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accent1">
        <a:lumMod val="60000"/>
        <a:lumOff val="40000"/>
      </a:schemeClr>
    </a:solidFill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3.4375000000000003E-2"/>
          <c:y val="3.3108031245260128E-2"/>
          <c:w val="0.96562499999999996"/>
          <c:h val="0.8804899609434248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Foglio1!$B$1</c:f>
              <c:strCache>
                <c:ptCount val="1"/>
                <c:pt idx="0">
                  <c:v>Serie 1</c:v>
                </c:pt>
              </c:strCache>
            </c:strRef>
          </c:tx>
          <c:spPr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5">
                  <a:lumMod val="40000"/>
                  <a:lumOff val="6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C922-4A31-AA20-D221D36A4E45}"/>
              </c:ext>
            </c:extLst>
          </c:dPt>
          <c:dPt>
            <c:idx val="2"/>
            <c:invertIfNegative val="0"/>
            <c:bubble3D val="0"/>
            <c:spPr>
              <a:solidFill>
                <a:srgbClr val="FF66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C922-4A31-AA20-D221D36A4E45}"/>
              </c:ext>
            </c:extLst>
          </c:dPt>
          <c:dLbls>
            <c:dLbl>
              <c:idx val="0"/>
              <c:layout>
                <c:manualLayout>
                  <c:x val="-6.5625000000000003E-2"/>
                  <c:y val="7.6762285757621721E-4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5%</a:t>
                    </a: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5-C922-4A31-AA20-D221D36A4E45}"/>
                </c:ext>
              </c:extLst>
            </c:dLbl>
            <c:dLbl>
              <c:idx val="1"/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400" b="0" i="0" u="none" strike="noStrike" kern="1200" baseline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sz="1400" baseline="0" dirty="0">
                        <a:solidFill>
                          <a:schemeClr val="tx1"/>
                        </a:solidFill>
                      </a:rPr>
                      <a:t>52%</a:t>
                    </a:r>
                    <a:endParaRPr lang="en-US" dirty="0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400" b="0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6-C922-4A31-AA20-D221D36A4E45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r>
                      <a:rPr lang="en-US" dirty="0"/>
                      <a:t>43%</a:t>
                    </a:r>
                  </a:p>
                </c:rich>
              </c:tx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7-C922-4A31-AA20-D221D36A4E4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Foglio1!$A$2:$A$4</c:f>
              <c:strCache>
                <c:ptCount val="3"/>
                <c:pt idx="0">
                  <c:v>Poco</c:v>
                </c:pt>
                <c:pt idx="1">
                  <c:v>Abbastanza</c:v>
                </c:pt>
                <c:pt idx="2">
                  <c:v>Molto</c:v>
                </c:pt>
              </c:strCache>
            </c:strRef>
          </c:cat>
          <c:val>
            <c:numRef>
              <c:f>Foglio1!$B$2:$B$4</c:f>
              <c:numCache>
                <c:formatCode>General</c:formatCode>
                <c:ptCount val="3"/>
                <c:pt idx="0">
                  <c:v>5</c:v>
                </c:pt>
                <c:pt idx="1">
                  <c:v>53</c:v>
                </c:pt>
                <c:pt idx="2">
                  <c:v>43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922-4A31-AA20-D221D36A4E45}"/>
            </c:ext>
          </c:extLst>
        </c:ser>
        <c:ser>
          <c:idx val="1"/>
          <c:order val="1"/>
          <c:tx>
            <c:strRef>
              <c:f>Foglio1!$C$1</c:f>
              <c:strCache>
                <c:ptCount val="1"/>
              </c:strCache>
            </c:strRef>
          </c:tx>
          <c:spPr>
            <a:gradFill rotWithShape="1">
              <a:gsLst>
                <a:gs pos="0">
                  <a:schemeClr val="accent2">
                    <a:satMod val="103000"/>
                    <a:lumMod val="102000"/>
                    <a:tint val="94000"/>
                  </a:schemeClr>
                </a:gs>
                <a:gs pos="50000">
                  <a:schemeClr val="accent2">
                    <a:satMod val="110000"/>
                    <a:lumMod val="100000"/>
                    <a:shade val="100000"/>
                  </a:schemeClr>
                </a:gs>
                <a:gs pos="100000">
                  <a:schemeClr val="accent2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Foglio1!$A$2:$A$4</c:f>
              <c:strCache>
                <c:ptCount val="3"/>
                <c:pt idx="0">
                  <c:v>Poco</c:v>
                </c:pt>
                <c:pt idx="1">
                  <c:v>Abbastanza</c:v>
                </c:pt>
                <c:pt idx="2">
                  <c:v>Molto</c:v>
                </c:pt>
              </c:strCache>
            </c:strRef>
          </c:cat>
          <c:val>
            <c:numRef>
              <c:f>Foglio1!$C$2:$C$4</c:f>
              <c:numCache>
                <c:formatCode>General</c:formatCode>
                <c:ptCount val="3"/>
              </c:numCache>
            </c:numRef>
          </c:val>
          <c:extLst>
            <c:ext xmlns:c16="http://schemas.microsoft.com/office/drawing/2014/chart" uri="{C3380CC4-5D6E-409C-BE32-E72D297353CC}">
              <c16:uniqueId val="{00000001-C922-4A31-AA20-D221D36A4E45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axId val="698948672"/>
        <c:axId val="698943752"/>
      </c:barChart>
      <c:catAx>
        <c:axId val="69894867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698943752"/>
        <c:crosses val="autoZero"/>
        <c:auto val="1"/>
        <c:lblAlgn val="ctr"/>
        <c:lblOffset val="100"/>
        <c:noMultiLvlLbl val="0"/>
      </c:catAx>
      <c:valAx>
        <c:axId val="69894375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69894867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accent1">
        <a:lumMod val="60000"/>
        <a:lumOff val="40000"/>
      </a:schemeClr>
    </a:solidFill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7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  <a:lumOff val="2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charts/style10.xml><?xml version="1.0" encoding="utf-8"?>
<cs:chartStyle xmlns:cs="http://schemas.microsoft.com/office/drawing/2012/chartStyle" xmlns:a="http://schemas.openxmlformats.org/drawingml/2006/main" id="207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  <a:lumOff val="2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charts/style11.xml><?xml version="1.0" encoding="utf-8"?>
<cs:chartStyle xmlns:cs="http://schemas.microsoft.com/office/drawing/2012/chartStyle" xmlns:a="http://schemas.openxmlformats.org/drawingml/2006/main" id="207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  <a:lumOff val="2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charts/style12.xml><?xml version="1.0" encoding="utf-8"?>
<cs:chartStyle xmlns:cs="http://schemas.microsoft.com/office/drawing/2012/chartStyle" xmlns:a="http://schemas.openxmlformats.org/drawingml/2006/main" id="207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  <a:lumOff val="2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charts/style13.xml><?xml version="1.0" encoding="utf-8"?>
<cs:chartStyle xmlns:cs="http://schemas.microsoft.com/office/drawing/2012/chartStyle" xmlns:a="http://schemas.openxmlformats.org/drawingml/2006/main" id="207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  <a:lumOff val="2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charts/style14.xml><?xml version="1.0" encoding="utf-8"?>
<cs:chartStyle xmlns:cs="http://schemas.microsoft.com/office/drawing/2012/chartStyle" xmlns:a="http://schemas.openxmlformats.org/drawingml/2006/main" id="207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  <a:lumOff val="2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charts/style15.xml><?xml version="1.0" encoding="utf-8"?>
<cs:chartStyle xmlns:cs="http://schemas.microsoft.com/office/drawing/2012/chartStyle" xmlns:a="http://schemas.openxmlformats.org/drawingml/2006/main" id="207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  <a:lumOff val="2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charts/style1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7.xml><?xml version="1.0" encoding="utf-8"?>
<cs:chartStyle xmlns:cs="http://schemas.microsoft.com/office/drawing/2012/chartStyle" xmlns:a="http://schemas.openxmlformats.org/drawingml/2006/main" id="207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  <a:lumOff val="2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charts/style18.xml><?xml version="1.0" encoding="utf-8"?>
<cs:chartStyle xmlns:cs="http://schemas.microsoft.com/office/drawing/2012/chartStyle" xmlns:a="http://schemas.openxmlformats.org/drawingml/2006/main" id="207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  <a:lumOff val="2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07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  <a:lumOff val="2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07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  <a:lumOff val="2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charts/style4.xml><?xml version="1.0" encoding="utf-8"?>
<cs:chartStyle xmlns:cs="http://schemas.microsoft.com/office/drawing/2012/chartStyle" xmlns:a="http://schemas.openxmlformats.org/drawingml/2006/main" id="207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  <a:lumOff val="2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charts/style5.xml><?xml version="1.0" encoding="utf-8"?>
<cs:chartStyle xmlns:cs="http://schemas.microsoft.com/office/drawing/2012/chartStyle" xmlns:a="http://schemas.openxmlformats.org/drawingml/2006/main" id="207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  <a:lumOff val="2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charts/style6.xml><?xml version="1.0" encoding="utf-8"?>
<cs:chartStyle xmlns:cs="http://schemas.microsoft.com/office/drawing/2012/chartStyle" xmlns:a="http://schemas.openxmlformats.org/drawingml/2006/main" id="207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  <a:lumOff val="2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charts/style7.xml><?xml version="1.0" encoding="utf-8"?>
<cs:chartStyle xmlns:cs="http://schemas.microsoft.com/office/drawing/2012/chartStyle" xmlns:a="http://schemas.openxmlformats.org/drawingml/2006/main" id="207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  <a:lumOff val="2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charts/style8.xml><?xml version="1.0" encoding="utf-8"?>
<cs:chartStyle xmlns:cs="http://schemas.microsoft.com/office/drawing/2012/chartStyle" xmlns:a="http://schemas.openxmlformats.org/drawingml/2006/main" id="207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  <a:lumOff val="2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charts/style9.xml><?xml version="1.0" encoding="utf-8"?>
<cs:chartStyle xmlns:cs="http://schemas.microsoft.com/office/drawing/2012/chartStyle" xmlns:a="http://schemas.openxmlformats.org/drawingml/2006/main" id="207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  <a:lumOff val="2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7CAFBEF-7BD6-4E00-95C6-F050E6E03387}" type="doc">
      <dgm:prSet loTypeId="urn:microsoft.com/office/officeart/2005/8/layout/pList1" loCatId="list" qsTypeId="urn:microsoft.com/office/officeart/2005/8/quickstyle/simple3" qsCatId="simple" csTypeId="urn:microsoft.com/office/officeart/2005/8/colors/colorful4" csCatId="colorful" phldr="1"/>
      <dgm:spPr/>
      <dgm:t>
        <a:bodyPr/>
        <a:lstStyle/>
        <a:p>
          <a:endParaRPr lang="it-IT"/>
        </a:p>
      </dgm:t>
    </dgm:pt>
    <dgm:pt modelId="{256F6D5D-7861-409D-ABFF-3DD9E0B02172}">
      <dgm:prSet phldrT="[Testo]" custT="1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it-IT" sz="1400" dirty="0">
              <a:latin typeface="Century Gothic" panose="020B0502020202020204" pitchFamily="34" charset="0"/>
            </a:rPr>
            <a:t>Primaria</a:t>
          </a:r>
          <a:r>
            <a:rPr lang="it-IT" sz="1800" dirty="0">
              <a:latin typeface="Century Gothic" panose="020B0502020202020204" pitchFamily="34" charset="0"/>
            </a:rPr>
            <a:t> «G. PARINI»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it-IT" sz="1400" dirty="0">
              <a:latin typeface="Century Gothic" panose="020B0502020202020204" pitchFamily="34" charset="0"/>
            </a:rPr>
            <a:t>Gorla Minore</a:t>
          </a:r>
        </a:p>
      </dgm:t>
    </dgm:pt>
    <dgm:pt modelId="{CBBF82ED-9391-440D-BEB6-A2D1AFE69DC3}" type="parTrans" cxnId="{48C13F34-4F52-47DE-9A31-774154460D9A}">
      <dgm:prSet/>
      <dgm:spPr/>
      <dgm:t>
        <a:bodyPr/>
        <a:lstStyle/>
        <a:p>
          <a:endParaRPr lang="it-IT"/>
        </a:p>
      </dgm:t>
    </dgm:pt>
    <dgm:pt modelId="{A6082D9B-7AF7-47F0-A697-A96DC61C71A3}" type="sibTrans" cxnId="{48C13F34-4F52-47DE-9A31-774154460D9A}">
      <dgm:prSet/>
      <dgm:spPr/>
      <dgm:t>
        <a:bodyPr/>
        <a:lstStyle/>
        <a:p>
          <a:endParaRPr lang="it-IT"/>
        </a:p>
      </dgm:t>
    </dgm:pt>
    <dgm:pt modelId="{D923EF93-99AE-4AE5-A6A9-0E214FACF2CB}">
      <dgm:prSet phldrT="[Testo]" custT="1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it-IT" sz="1400" dirty="0">
              <a:latin typeface="Century Gothic" panose="020B0502020202020204" pitchFamily="34" charset="0"/>
            </a:rPr>
            <a:t>Primaria</a:t>
          </a:r>
          <a:r>
            <a:rPr lang="it-IT" sz="1800" dirty="0">
              <a:latin typeface="Century Gothic" panose="020B0502020202020204" pitchFamily="34" charset="0"/>
            </a:rPr>
            <a:t> «A. GABELLI»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it-IT" sz="1600" dirty="0">
              <a:latin typeface="Century Gothic" panose="020B0502020202020204" pitchFamily="34" charset="0"/>
            </a:rPr>
            <a:t>Marnate</a:t>
          </a:r>
        </a:p>
      </dgm:t>
    </dgm:pt>
    <dgm:pt modelId="{470602F4-5844-4F62-B5DB-32DE7069450D}" type="parTrans" cxnId="{F5686035-4152-4D5F-82C7-7385D4A863DE}">
      <dgm:prSet/>
      <dgm:spPr/>
      <dgm:t>
        <a:bodyPr/>
        <a:lstStyle/>
        <a:p>
          <a:endParaRPr lang="it-IT"/>
        </a:p>
      </dgm:t>
    </dgm:pt>
    <dgm:pt modelId="{C17FC68E-3C01-4494-B831-6FDE9B79799D}" type="sibTrans" cxnId="{F5686035-4152-4D5F-82C7-7385D4A863DE}">
      <dgm:prSet/>
      <dgm:spPr/>
      <dgm:t>
        <a:bodyPr/>
        <a:lstStyle/>
        <a:p>
          <a:endParaRPr lang="it-IT"/>
        </a:p>
      </dgm:t>
    </dgm:pt>
    <dgm:pt modelId="{8B66776A-FCF0-42EA-B2F3-6753B2016F86}">
      <dgm:prSet phldrT="[Testo]" custT="1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it-IT" sz="1400" dirty="0">
              <a:latin typeface="Century Gothic" panose="020B0502020202020204" pitchFamily="34" charset="0"/>
            </a:rPr>
            <a:t>              Secondaria di 1° Grado 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it-IT" sz="1700" dirty="0">
              <a:latin typeface="Century Gothic" panose="020B0502020202020204" pitchFamily="34" charset="0"/>
            </a:rPr>
            <a:t>         «A. Manzoni» - Gorla Minore </a:t>
          </a:r>
        </a:p>
      </dgm:t>
    </dgm:pt>
    <dgm:pt modelId="{8301B255-2226-494A-9964-67BFBC67A84C}" type="parTrans" cxnId="{3C3944EC-DDEF-468D-A79E-5FD64DC17D8A}">
      <dgm:prSet/>
      <dgm:spPr/>
      <dgm:t>
        <a:bodyPr/>
        <a:lstStyle/>
        <a:p>
          <a:endParaRPr lang="it-IT"/>
        </a:p>
      </dgm:t>
    </dgm:pt>
    <dgm:pt modelId="{4FA87B40-7C19-450F-816D-5212AB63C5B6}" type="sibTrans" cxnId="{3C3944EC-DDEF-468D-A79E-5FD64DC17D8A}">
      <dgm:prSet/>
      <dgm:spPr/>
      <dgm:t>
        <a:bodyPr/>
        <a:lstStyle/>
        <a:p>
          <a:endParaRPr lang="it-IT"/>
        </a:p>
      </dgm:t>
    </dgm:pt>
    <dgm:pt modelId="{7FC427D6-A96B-42B2-8E51-D88D6E6762AB}">
      <dgm:prSet phldrT="[Testo]" custT="1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it-IT" sz="1700" dirty="0">
              <a:latin typeface="Century Gothic" panose="020B0502020202020204" pitchFamily="34" charset="0"/>
            </a:rPr>
            <a:t>                   </a:t>
          </a:r>
          <a:r>
            <a:rPr lang="it-IT" sz="1400" dirty="0">
              <a:latin typeface="Century Gothic" panose="020B0502020202020204" pitchFamily="34" charset="0"/>
            </a:rPr>
            <a:t>Secondaria</a:t>
          </a:r>
          <a:r>
            <a:rPr lang="it-IT" sz="1400" dirty="0"/>
            <a:t> </a:t>
          </a:r>
          <a:r>
            <a:rPr lang="it-IT" sz="1400" dirty="0">
              <a:latin typeface="Century Gothic" panose="020B0502020202020204" pitchFamily="34" charset="0"/>
            </a:rPr>
            <a:t>di 1° Grado 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it-IT" sz="1700" dirty="0">
              <a:latin typeface="Century Gothic" panose="020B0502020202020204" pitchFamily="34" charset="0"/>
            </a:rPr>
            <a:t>               «D. Alighieri – Marnate»</a:t>
          </a:r>
          <a:endParaRPr lang="it-IT" sz="1700" dirty="0"/>
        </a:p>
      </dgm:t>
    </dgm:pt>
    <dgm:pt modelId="{15CF6FC9-C35E-424D-997F-89D165591ED3}" type="parTrans" cxnId="{C6710B74-2C64-4A6D-BF57-D397E1C401DE}">
      <dgm:prSet/>
      <dgm:spPr/>
      <dgm:t>
        <a:bodyPr/>
        <a:lstStyle/>
        <a:p>
          <a:endParaRPr lang="it-IT"/>
        </a:p>
      </dgm:t>
    </dgm:pt>
    <dgm:pt modelId="{1E676133-1161-4887-B428-0E87EF331139}" type="sibTrans" cxnId="{C6710B74-2C64-4A6D-BF57-D397E1C401DE}">
      <dgm:prSet/>
      <dgm:spPr/>
      <dgm:t>
        <a:bodyPr/>
        <a:lstStyle/>
        <a:p>
          <a:endParaRPr lang="it-IT"/>
        </a:p>
      </dgm:t>
    </dgm:pt>
    <dgm:pt modelId="{F743BE90-11C5-4E03-B597-4665979146A1}" type="pres">
      <dgm:prSet presAssocID="{57CAFBEF-7BD6-4E00-95C6-F050E6E03387}" presName="Name0" presStyleCnt="0">
        <dgm:presLayoutVars>
          <dgm:dir/>
          <dgm:resizeHandles val="exact"/>
        </dgm:presLayoutVars>
      </dgm:prSet>
      <dgm:spPr/>
    </dgm:pt>
    <dgm:pt modelId="{6420422F-0C11-453A-B3F1-CDCD339EDF74}" type="pres">
      <dgm:prSet presAssocID="{256F6D5D-7861-409D-ABFF-3DD9E0B02172}" presName="compNode" presStyleCnt="0"/>
      <dgm:spPr/>
    </dgm:pt>
    <dgm:pt modelId="{6411C0D3-D759-41B9-ABE5-18A5189C7335}" type="pres">
      <dgm:prSet presAssocID="{256F6D5D-7861-409D-ABFF-3DD9E0B02172}" presName="pictRect" presStyleLbl="node1" presStyleIdx="0" presStyleCnt="4" custLinFactNeighborX="66267" custLinFactNeighborY="11729"/>
      <dgm:spPr/>
    </dgm:pt>
    <dgm:pt modelId="{4406C975-E8DA-4F0E-90B9-2092434B698B}" type="pres">
      <dgm:prSet presAssocID="{256F6D5D-7861-409D-ABFF-3DD9E0B02172}" presName="textRect" presStyleLbl="revTx" presStyleIdx="0" presStyleCnt="4" custScaleX="102796" custLinFactNeighborX="64955" custLinFactNeighborY="28096">
        <dgm:presLayoutVars>
          <dgm:bulletEnabled val="1"/>
        </dgm:presLayoutVars>
      </dgm:prSet>
      <dgm:spPr/>
    </dgm:pt>
    <dgm:pt modelId="{B8F50200-B418-481D-9CD9-867BCF2DFB1A}" type="pres">
      <dgm:prSet presAssocID="{A6082D9B-7AF7-47F0-A697-A96DC61C71A3}" presName="sibTrans" presStyleLbl="sibTrans2D1" presStyleIdx="0" presStyleCnt="0"/>
      <dgm:spPr/>
    </dgm:pt>
    <dgm:pt modelId="{2C1C698A-9F28-4FA1-BFEC-EBF96B046648}" type="pres">
      <dgm:prSet presAssocID="{D923EF93-99AE-4AE5-A6A9-0E214FACF2CB}" presName="compNode" presStyleCnt="0"/>
      <dgm:spPr/>
    </dgm:pt>
    <dgm:pt modelId="{37E2FA7E-2AE9-4E1E-AF54-4CF70DB25D80}" type="pres">
      <dgm:prSet presAssocID="{D923EF93-99AE-4AE5-A6A9-0E214FACF2CB}" presName="pictRect" presStyleLbl="node1" presStyleIdx="1" presStyleCnt="4" custLinFactX="2558" custLinFactNeighborX="100000" custLinFactNeighborY="11057"/>
      <dgm:spPr/>
    </dgm:pt>
    <dgm:pt modelId="{77447801-83A1-4743-A6EC-DA073BD0BE67}" type="pres">
      <dgm:prSet presAssocID="{D923EF93-99AE-4AE5-A6A9-0E214FACF2CB}" presName="textRect" presStyleLbl="revTx" presStyleIdx="1" presStyleCnt="4" custScaleX="108903" custLinFactX="2558" custLinFactNeighborX="100000" custLinFactNeighborY="22721">
        <dgm:presLayoutVars>
          <dgm:bulletEnabled val="1"/>
        </dgm:presLayoutVars>
      </dgm:prSet>
      <dgm:spPr/>
    </dgm:pt>
    <dgm:pt modelId="{673F9E02-86F8-4609-B878-766A2D5DC8FE}" type="pres">
      <dgm:prSet presAssocID="{C17FC68E-3C01-4494-B831-6FDE9B79799D}" presName="sibTrans" presStyleLbl="sibTrans2D1" presStyleIdx="0" presStyleCnt="0"/>
      <dgm:spPr/>
    </dgm:pt>
    <dgm:pt modelId="{1985A3CC-CCF2-46E8-98AD-BD19A9A47F37}" type="pres">
      <dgm:prSet presAssocID="{8B66776A-FCF0-42EA-B2F3-6753B2016F86}" presName="compNode" presStyleCnt="0"/>
      <dgm:spPr/>
    </dgm:pt>
    <dgm:pt modelId="{9CAF6959-D537-42AD-9516-ABFA077C6CBB}" type="pres">
      <dgm:prSet presAssocID="{8B66776A-FCF0-42EA-B2F3-6753B2016F86}" presName="pictRect" presStyleLbl="node1" presStyleIdx="2" presStyleCnt="4" custLinFactNeighborX="85084" custLinFactNeighborY="-4491"/>
      <dgm:spPr/>
    </dgm:pt>
    <dgm:pt modelId="{E82C1A23-5C0D-42E3-AC64-D42AF3D2561B}" type="pres">
      <dgm:prSet presAssocID="{8B66776A-FCF0-42EA-B2F3-6753B2016F86}" presName="textRect" presStyleLbl="revTx" presStyleIdx="2" presStyleCnt="4" custScaleX="202214" custLinFactNeighborX="79577" custLinFactNeighborY="-11157">
        <dgm:presLayoutVars>
          <dgm:bulletEnabled val="1"/>
        </dgm:presLayoutVars>
      </dgm:prSet>
      <dgm:spPr/>
    </dgm:pt>
    <dgm:pt modelId="{FDB8C237-C3E4-403B-A3D0-1D6600DB5C72}" type="pres">
      <dgm:prSet presAssocID="{4FA87B40-7C19-450F-816D-5212AB63C5B6}" presName="sibTrans" presStyleLbl="sibTrans2D1" presStyleIdx="0" presStyleCnt="0"/>
      <dgm:spPr/>
    </dgm:pt>
    <dgm:pt modelId="{C77DF452-3074-4B64-ADD2-73D37EA14925}" type="pres">
      <dgm:prSet presAssocID="{7FC427D6-A96B-42B2-8E51-D88D6E6762AB}" presName="compNode" presStyleCnt="0"/>
      <dgm:spPr/>
    </dgm:pt>
    <dgm:pt modelId="{C175A521-7683-4E7F-84A5-052D824360AB}" type="pres">
      <dgm:prSet presAssocID="{7FC427D6-A96B-42B2-8E51-D88D6E6762AB}" presName="pictRect" presStyleLbl="node1" presStyleIdx="3" presStyleCnt="4" custLinFactNeighborX="58310" custLinFactNeighborY="-4843"/>
      <dgm:spPr/>
    </dgm:pt>
    <dgm:pt modelId="{4AF285E4-BB5A-4694-9F07-86EE6A62A785}" type="pres">
      <dgm:prSet presAssocID="{7FC427D6-A96B-42B2-8E51-D88D6E6762AB}" presName="textRect" presStyleLbl="revTx" presStyleIdx="3" presStyleCnt="4" custScaleX="147146" custLinFactNeighborX="37376" custLinFactNeighborY="-21026">
        <dgm:presLayoutVars>
          <dgm:bulletEnabled val="1"/>
        </dgm:presLayoutVars>
      </dgm:prSet>
      <dgm:spPr/>
    </dgm:pt>
  </dgm:ptLst>
  <dgm:cxnLst>
    <dgm:cxn modelId="{75AE3B03-00E6-4615-9533-7A8916FFDB5F}" type="presOf" srcId="{7FC427D6-A96B-42B2-8E51-D88D6E6762AB}" destId="{4AF285E4-BB5A-4694-9F07-86EE6A62A785}" srcOrd="0" destOrd="0" presId="urn:microsoft.com/office/officeart/2005/8/layout/pList1"/>
    <dgm:cxn modelId="{48C13F34-4F52-47DE-9A31-774154460D9A}" srcId="{57CAFBEF-7BD6-4E00-95C6-F050E6E03387}" destId="{256F6D5D-7861-409D-ABFF-3DD9E0B02172}" srcOrd="0" destOrd="0" parTransId="{CBBF82ED-9391-440D-BEB6-A2D1AFE69DC3}" sibTransId="{A6082D9B-7AF7-47F0-A697-A96DC61C71A3}"/>
    <dgm:cxn modelId="{F5686035-4152-4D5F-82C7-7385D4A863DE}" srcId="{57CAFBEF-7BD6-4E00-95C6-F050E6E03387}" destId="{D923EF93-99AE-4AE5-A6A9-0E214FACF2CB}" srcOrd="1" destOrd="0" parTransId="{470602F4-5844-4F62-B5DB-32DE7069450D}" sibTransId="{C17FC68E-3C01-4494-B831-6FDE9B79799D}"/>
    <dgm:cxn modelId="{C6710B74-2C64-4A6D-BF57-D397E1C401DE}" srcId="{57CAFBEF-7BD6-4E00-95C6-F050E6E03387}" destId="{7FC427D6-A96B-42B2-8E51-D88D6E6762AB}" srcOrd="3" destOrd="0" parTransId="{15CF6FC9-C35E-424D-997F-89D165591ED3}" sibTransId="{1E676133-1161-4887-B428-0E87EF331139}"/>
    <dgm:cxn modelId="{4E203391-A526-49DC-BC08-FBE8E482B560}" type="presOf" srcId="{57CAFBEF-7BD6-4E00-95C6-F050E6E03387}" destId="{F743BE90-11C5-4E03-B597-4665979146A1}" srcOrd="0" destOrd="0" presId="urn:microsoft.com/office/officeart/2005/8/layout/pList1"/>
    <dgm:cxn modelId="{8B0A3DAF-7560-4800-946A-3DA98F35BBE8}" type="presOf" srcId="{D923EF93-99AE-4AE5-A6A9-0E214FACF2CB}" destId="{77447801-83A1-4743-A6EC-DA073BD0BE67}" srcOrd="0" destOrd="0" presId="urn:microsoft.com/office/officeart/2005/8/layout/pList1"/>
    <dgm:cxn modelId="{171E33CF-3758-49DF-B095-E276B084E045}" type="presOf" srcId="{8B66776A-FCF0-42EA-B2F3-6753B2016F86}" destId="{E82C1A23-5C0D-42E3-AC64-D42AF3D2561B}" srcOrd="0" destOrd="0" presId="urn:microsoft.com/office/officeart/2005/8/layout/pList1"/>
    <dgm:cxn modelId="{27C055D3-7155-4846-A94A-8A89C1DB16AB}" type="presOf" srcId="{4FA87B40-7C19-450F-816D-5212AB63C5B6}" destId="{FDB8C237-C3E4-403B-A3D0-1D6600DB5C72}" srcOrd="0" destOrd="0" presId="urn:microsoft.com/office/officeart/2005/8/layout/pList1"/>
    <dgm:cxn modelId="{6F6763E3-94DB-4E0A-908E-360B98B22E38}" type="presOf" srcId="{A6082D9B-7AF7-47F0-A697-A96DC61C71A3}" destId="{B8F50200-B418-481D-9CD9-867BCF2DFB1A}" srcOrd="0" destOrd="0" presId="urn:microsoft.com/office/officeart/2005/8/layout/pList1"/>
    <dgm:cxn modelId="{07D1B7E4-BA39-452A-BC74-05A8F25651E3}" type="presOf" srcId="{256F6D5D-7861-409D-ABFF-3DD9E0B02172}" destId="{4406C975-E8DA-4F0E-90B9-2092434B698B}" srcOrd="0" destOrd="0" presId="urn:microsoft.com/office/officeart/2005/8/layout/pList1"/>
    <dgm:cxn modelId="{3C3944EC-DDEF-468D-A79E-5FD64DC17D8A}" srcId="{57CAFBEF-7BD6-4E00-95C6-F050E6E03387}" destId="{8B66776A-FCF0-42EA-B2F3-6753B2016F86}" srcOrd="2" destOrd="0" parTransId="{8301B255-2226-494A-9964-67BFBC67A84C}" sibTransId="{4FA87B40-7C19-450F-816D-5212AB63C5B6}"/>
    <dgm:cxn modelId="{80A9EDF6-5209-469F-9DED-9F94A87F8F1A}" type="presOf" srcId="{C17FC68E-3C01-4494-B831-6FDE9B79799D}" destId="{673F9E02-86F8-4609-B878-766A2D5DC8FE}" srcOrd="0" destOrd="0" presId="urn:microsoft.com/office/officeart/2005/8/layout/pList1"/>
    <dgm:cxn modelId="{7D0A5015-45A9-4321-92C2-5F1692C2F91C}" type="presParOf" srcId="{F743BE90-11C5-4E03-B597-4665979146A1}" destId="{6420422F-0C11-453A-B3F1-CDCD339EDF74}" srcOrd="0" destOrd="0" presId="urn:microsoft.com/office/officeart/2005/8/layout/pList1"/>
    <dgm:cxn modelId="{8B307BB3-AE9B-4375-BDD7-271A65819366}" type="presParOf" srcId="{6420422F-0C11-453A-B3F1-CDCD339EDF74}" destId="{6411C0D3-D759-41B9-ABE5-18A5189C7335}" srcOrd="0" destOrd="0" presId="urn:microsoft.com/office/officeart/2005/8/layout/pList1"/>
    <dgm:cxn modelId="{BE7DD583-2F0B-4BCF-A442-DE338927DA3A}" type="presParOf" srcId="{6420422F-0C11-453A-B3F1-CDCD339EDF74}" destId="{4406C975-E8DA-4F0E-90B9-2092434B698B}" srcOrd="1" destOrd="0" presId="urn:microsoft.com/office/officeart/2005/8/layout/pList1"/>
    <dgm:cxn modelId="{1F4873A4-5044-46C1-B6A4-043D39468C83}" type="presParOf" srcId="{F743BE90-11C5-4E03-B597-4665979146A1}" destId="{B8F50200-B418-481D-9CD9-867BCF2DFB1A}" srcOrd="1" destOrd="0" presId="urn:microsoft.com/office/officeart/2005/8/layout/pList1"/>
    <dgm:cxn modelId="{0F6B7E5A-0775-4B36-9681-0B7879099B6A}" type="presParOf" srcId="{F743BE90-11C5-4E03-B597-4665979146A1}" destId="{2C1C698A-9F28-4FA1-BFEC-EBF96B046648}" srcOrd="2" destOrd="0" presId="urn:microsoft.com/office/officeart/2005/8/layout/pList1"/>
    <dgm:cxn modelId="{67321615-DF24-4510-9B4A-956BB650AC53}" type="presParOf" srcId="{2C1C698A-9F28-4FA1-BFEC-EBF96B046648}" destId="{37E2FA7E-2AE9-4E1E-AF54-4CF70DB25D80}" srcOrd="0" destOrd="0" presId="urn:microsoft.com/office/officeart/2005/8/layout/pList1"/>
    <dgm:cxn modelId="{25534282-7BDC-49FB-BFA0-AEE5FE0F4377}" type="presParOf" srcId="{2C1C698A-9F28-4FA1-BFEC-EBF96B046648}" destId="{77447801-83A1-4743-A6EC-DA073BD0BE67}" srcOrd="1" destOrd="0" presId="urn:microsoft.com/office/officeart/2005/8/layout/pList1"/>
    <dgm:cxn modelId="{FDF66FFE-716A-4300-BDCA-69408B4CFB8E}" type="presParOf" srcId="{F743BE90-11C5-4E03-B597-4665979146A1}" destId="{673F9E02-86F8-4609-B878-766A2D5DC8FE}" srcOrd="3" destOrd="0" presId="urn:microsoft.com/office/officeart/2005/8/layout/pList1"/>
    <dgm:cxn modelId="{3C0FA962-E8D7-4AF4-8327-DF243BC70538}" type="presParOf" srcId="{F743BE90-11C5-4E03-B597-4665979146A1}" destId="{1985A3CC-CCF2-46E8-98AD-BD19A9A47F37}" srcOrd="4" destOrd="0" presId="urn:microsoft.com/office/officeart/2005/8/layout/pList1"/>
    <dgm:cxn modelId="{5ACB28E0-C6E2-4D07-975A-9504B0130203}" type="presParOf" srcId="{1985A3CC-CCF2-46E8-98AD-BD19A9A47F37}" destId="{9CAF6959-D537-42AD-9516-ABFA077C6CBB}" srcOrd="0" destOrd="0" presId="urn:microsoft.com/office/officeart/2005/8/layout/pList1"/>
    <dgm:cxn modelId="{E7C4A19A-4C19-4457-8F99-572D87B017DD}" type="presParOf" srcId="{1985A3CC-CCF2-46E8-98AD-BD19A9A47F37}" destId="{E82C1A23-5C0D-42E3-AC64-D42AF3D2561B}" srcOrd="1" destOrd="0" presId="urn:microsoft.com/office/officeart/2005/8/layout/pList1"/>
    <dgm:cxn modelId="{91D5C91C-654E-47EE-906F-75C970827719}" type="presParOf" srcId="{F743BE90-11C5-4E03-B597-4665979146A1}" destId="{FDB8C237-C3E4-403B-A3D0-1D6600DB5C72}" srcOrd="5" destOrd="0" presId="urn:microsoft.com/office/officeart/2005/8/layout/pList1"/>
    <dgm:cxn modelId="{A779BD31-B318-41F0-B7FF-ABF23E852211}" type="presParOf" srcId="{F743BE90-11C5-4E03-B597-4665979146A1}" destId="{C77DF452-3074-4B64-ADD2-73D37EA14925}" srcOrd="6" destOrd="0" presId="urn:microsoft.com/office/officeart/2005/8/layout/pList1"/>
    <dgm:cxn modelId="{A8CFF194-E1D7-4A40-BCA1-803A635BEEB2}" type="presParOf" srcId="{C77DF452-3074-4B64-ADD2-73D37EA14925}" destId="{C175A521-7683-4E7F-84A5-052D824360AB}" srcOrd="0" destOrd="0" presId="urn:microsoft.com/office/officeart/2005/8/layout/pList1"/>
    <dgm:cxn modelId="{F48A939A-2585-445E-8E45-DA0853F9EE57}" type="presParOf" srcId="{C77DF452-3074-4B64-ADD2-73D37EA14925}" destId="{4AF285E4-BB5A-4694-9F07-86EE6A62A785}" srcOrd="1" destOrd="0" presId="urn:microsoft.com/office/officeart/2005/8/layout/p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7CAFBEF-7BD6-4E00-95C6-F050E6E03387}" type="doc">
      <dgm:prSet loTypeId="urn:microsoft.com/office/officeart/2005/8/layout/pList1" loCatId="list" qsTypeId="urn:microsoft.com/office/officeart/2005/8/quickstyle/simple3" qsCatId="simple" csTypeId="urn:microsoft.com/office/officeart/2005/8/colors/colorful4" csCatId="colorful" phldr="1"/>
      <dgm:spPr/>
      <dgm:t>
        <a:bodyPr/>
        <a:lstStyle/>
        <a:p>
          <a:endParaRPr lang="it-IT"/>
        </a:p>
      </dgm:t>
    </dgm:pt>
    <dgm:pt modelId="{256F6D5D-7861-409D-ABFF-3DD9E0B02172}">
      <dgm:prSet phldrT="[Testo]" custT="1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it-IT" sz="1800" dirty="0">
              <a:latin typeface="Century Gothic" panose="020B0502020202020204" pitchFamily="34" charset="0"/>
            </a:rPr>
            <a:t>Classe 1°</a:t>
          </a:r>
        </a:p>
      </dgm:t>
    </dgm:pt>
    <dgm:pt modelId="{CBBF82ED-9391-440D-BEB6-A2D1AFE69DC3}" type="parTrans" cxnId="{48C13F34-4F52-47DE-9A31-774154460D9A}">
      <dgm:prSet/>
      <dgm:spPr/>
      <dgm:t>
        <a:bodyPr/>
        <a:lstStyle/>
        <a:p>
          <a:endParaRPr lang="it-IT"/>
        </a:p>
      </dgm:t>
    </dgm:pt>
    <dgm:pt modelId="{A6082D9B-7AF7-47F0-A697-A96DC61C71A3}" type="sibTrans" cxnId="{48C13F34-4F52-47DE-9A31-774154460D9A}">
      <dgm:prSet/>
      <dgm:spPr/>
      <dgm:t>
        <a:bodyPr/>
        <a:lstStyle/>
        <a:p>
          <a:endParaRPr lang="it-IT"/>
        </a:p>
      </dgm:t>
    </dgm:pt>
    <dgm:pt modelId="{D923EF93-99AE-4AE5-A6A9-0E214FACF2CB}">
      <dgm:prSet phldrT="[Testo]" custT="1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it-IT" sz="1800" dirty="0">
              <a:latin typeface="Century Gothic" panose="020B0502020202020204" pitchFamily="34" charset="0"/>
            </a:rPr>
            <a:t>Classe 2 °</a:t>
          </a:r>
        </a:p>
      </dgm:t>
    </dgm:pt>
    <dgm:pt modelId="{470602F4-5844-4F62-B5DB-32DE7069450D}" type="parTrans" cxnId="{F5686035-4152-4D5F-82C7-7385D4A863DE}">
      <dgm:prSet/>
      <dgm:spPr/>
      <dgm:t>
        <a:bodyPr/>
        <a:lstStyle/>
        <a:p>
          <a:endParaRPr lang="it-IT"/>
        </a:p>
      </dgm:t>
    </dgm:pt>
    <dgm:pt modelId="{C17FC68E-3C01-4494-B831-6FDE9B79799D}" type="sibTrans" cxnId="{F5686035-4152-4D5F-82C7-7385D4A863DE}">
      <dgm:prSet/>
      <dgm:spPr/>
      <dgm:t>
        <a:bodyPr/>
        <a:lstStyle/>
        <a:p>
          <a:endParaRPr lang="it-IT"/>
        </a:p>
      </dgm:t>
    </dgm:pt>
    <dgm:pt modelId="{8B66776A-FCF0-42EA-B2F3-6753B2016F86}">
      <dgm:prSet phldrT="[Testo]" custT="1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it-IT" sz="1800" dirty="0">
              <a:latin typeface="Century Gothic" panose="020B0502020202020204" pitchFamily="34" charset="0"/>
            </a:rPr>
            <a:t> Classe 3°                     Classe 4°                               Classe 5°</a:t>
          </a:r>
          <a:r>
            <a:rPr lang="it-IT" sz="1400" dirty="0">
              <a:latin typeface="Century Gothic" panose="020B0502020202020204" pitchFamily="34" charset="0"/>
            </a:rPr>
            <a:t> 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it-IT" sz="1700" dirty="0">
              <a:latin typeface="Century Gothic" panose="020B0502020202020204" pitchFamily="34" charset="0"/>
            </a:rPr>
            <a:t>    </a:t>
          </a:r>
        </a:p>
      </dgm:t>
    </dgm:pt>
    <dgm:pt modelId="{8301B255-2226-494A-9964-67BFBC67A84C}" type="parTrans" cxnId="{3C3944EC-DDEF-468D-A79E-5FD64DC17D8A}">
      <dgm:prSet/>
      <dgm:spPr/>
      <dgm:t>
        <a:bodyPr/>
        <a:lstStyle/>
        <a:p>
          <a:endParaRPr lang="it-IT"/>
        </a:p>
      </dgm:t>
    </dgm:pt>
    <dgm:pt modelId="{4FA87B40-7C19-450F-816D-5212AB63C5B6}" type="sibTrans" cxnId="{3C3944EC-DDEF-468D-A79E-5FD64DC17D8A}">
      <dgm:prSet/>
      <dgm:spPr/>
      <dgm:t>
        <a:bodyPr/>
        <a:lstStyle/>
        <a:p>
          <a:endParaRPr lang="it-IT"/>
        </a:p>
      </dgm:t>
    </dgm:pt>
    <dgm:pt modelId="{7FC427D6-A96B-42B2-8E51-D88D6E6762AB}">
      <dgm:prSet phldrT="[Testo]" custT="1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it-IT" sz="1700" dirty="0">
              <a:latin typeface="Century Gothic" panose="020B0502020202020204" pitchFamily="34" charset="0"/>
            </a:rPr>
            <a:t>             </a:t>
          </a:r>
          <a:endParaRPr lang="it-IT" sz="1700" dirty="0"/>
        </a:p>
      </dgm:t>
    </dgm:pt>
    <dgm:pt modelId="{15CF6FC9-C35E-424D-997F-89D165591ED3}" type="parTrans" cxnId="{C6710B74-2C64-4A6D-BF57-D397E1C401DE}">
      <dgm:prSet/>
      <dgm:spPr/>
      <dgm:t>
        <a:bodyPr/>
        <a:lstStyle/>
        <a:p>
          <a:endParaRPr lang="it-IT"/>
        </a:p>
      </dgm:t>
    </dgm:pt>
    <dgm:pt modelId="{1E676133-1161-4887-B428-0E87EF331139}" type="sibTrans" cxnId="{C6710B74-2C64-4A6D-BF57-D397E1C401DE}">
      <dgm:prSet/>
      <dgm:spPr/>
      <dgm:t>
        <a:bodyPr/>
        <a:lstStyle/>
        <a:p>
          <a:endParaRPr lang="it-IT"/>
        </a:p>
      </dgm:t>
    </dgm:pt>
    <dgm:pt modelId="{F743BE90-11C5-4E03-B597-4665979146A1}" type="pres">
      <dgm:prSet presAssocID="{57CAFBEF-7BD6-4E00-95C6-F050E6E03387}" presName="Name0" presStyleCnt="0">
        <dgm:presLayoutVars>
          <dgm:dir/>
          <dgm:resizeHandles val="exact"/>
        </dgm:presLayoutVars>
      </dgm:prSet>
      <dgm:spPr/>
    </dgm:pt>
    <dgm:pt modelId="{6420422F-0C11-453A-B3F1-CDCD339EDF74}" type="pres">
      <dgm:prSet presAssocID="{256F6D5D-7861-409D-ABFF-3DD9E0B02172}" presName="compNode" presStyleCnt="0"/>
      <dgm:spPr/>
    </dgm:pt>
    <dgm:pt modelId="{6411C0D3-D759-41B9-ABE5-18A5189C7335}" type="pres">
      <dgm:prSet presAssocID="{256F6D5D-7861-409D-ABFF-3DD9E0B02172}" presName="pictRect" presStyleLbl="node1" presStyleIdx="0" presStyleCnt="4" custLinFactNeighborX="66267" custLinFactNeighborY="11729"/>
      <dgm:spPr/>
    </dgm:pt>
    <dgm:pt modelId="{4406C975-E8DA-4F0E-90B9-2092434B698B}" type="pres">
      <dgm:prSet presAssocID="{256F6D5D-7861-409D-ABFF-3DD9E0B02172}" presName="textRect" presStyleLbl="revTx" presStyleIdx="0" presStyleCnt="4" custScaleX="102796" custLinFactNeighborX="78191" custLinFactNeighborY="22008">
        <dgm:presLayoutVars>
          <dgm:bulletEnabled val="1"/>
        </dgm:presLayoutVars>
      </dgm:prSet>
      <dgm:spPr/>
    </dgm:pt>
    <dgm:pt modelId="{B8F50200-B418-481D-9CD9-867BCF2DFB1A}" type="pres">
      <dgm:prSet presAssocID="{A6082D9B-7AF7-47F0-A697-A96DC61C71A3}" presName="sibTrans" presStyleLbl="sibTrans2D1" presStyleIdx="0" presStyleCnt="0"/>
      <dgm:spPr/>
    </dgm:pt>
    <dgm:pt modelId="{2C1C698A-9F28-4FA1-BFEC-EBF96B046648}" type="pres">
      <dgm:prSet presAssocID="{D923EF93-99AE-4AE5-A6A9-0E214FACF2CB}" presName="compNode" presStyleCnt="0"/>
      <dgm:spPr/>
    </dgm:pt>
    <dgm:pt modelId="{37E2FA7E-2AE9-4E1E-AF54-4CF70DB25D80}" type="pres">
      <dgm:prSet presAssocID="{D923EF93-99AE-4AE5-A6A9-0E214FACF2CB}" presName="pictRect" presStyleLbl="node1" presStyleIdx="1" presStyleCnt="4" custLinFactNeighborX="67608" custLinFactNeighborY="11033"/>
      <dgm:spPr/>
    </dgm:pt>
    <dgm:pt modelId="{77447801-83A1-4743-A6EC-DA073BD0BE67}" type="pres">
      <dgm:prSet presAssocID="{D923EF93-99AE-4AE5-A6A9-0E214FACF2CB}" presName="textRect" presStyleLbl="revTx" presStyleIdx="1" presStyleCnt="4" custScaleX="108903" custLinFactNeighborX="83024" custLinFactNeighborY="20656">
        <dgm:presLayoutVars>
          <dgm:bulletEnabled val="1"/>
        </dgm:presLayoutVars>
      </dgm:prSet>
      <dgm:spPr/>
    </dgm:pt>
    <dgm:pt modelId="{673F9E02-86F8-4609-B878-766A2D5DC8FE}" type="pres">
      <dgm:prSet presAssocID="{C17FC68E-3C01-4494-B831-6FDE9B79799D}" presName="sibTrans" presStyleLbl="sibTrans2D1" presStyleIdx="0" presStyleCnt="0"/>
      <dgm:spPr/>
    </dgm:pt>
    <dgm:pt modelId="{1985A3CC-CCF2-46E8-98AD-BD19A9A47F37}" type="pres">
      <dgm:prSet presAssocID="{8B66776A-FCF0-42EA-B2F3-6753B2016F86}" presName="compNode" presStyleCnt="0"/>
      <dgm:spPr/>
    </dgm:pt>
    <dgm:pt modelId="{9CAF6959-D537-42AD-9516-ABFA077C6CBB}" type="pres">
      <dgm:prSet presAssocID="{8B66776A-FCF0-42EA-B2F3-6753B2016F86}" presName="pictRect" presStyleLbl="node1" presStyleIdx="2" presStyleCnt="4" custLinFactNeighborX="-61680" custLinFactNeighborY="-11683"/>
      <dgm:spPr/>
    </dgm:pt>
    <dgm:pt modelId="{E82C1A23-5C0D-42E3-AC64-D42AF3D2561B}" type="pres">
      <dgm:prSet presAssocID="{8B66776A-FCF0-42EA-B2F3-6753B2016F86}" presName="textRect" presStyleLbl="revTx" presStyleIdx="2" presStyleCnt="4" custScaleX="305492" custScaleY="82843" custLinFactNeighborX="59656" custLinFactNeighborY="20307">
        <dgm:presLayoutVars>
          <dgm:bulletEnabled val="1"/>
        </dgm:presLayoutVars>
      </dgm:prSet>
      <dgm:spPr/>
    </dgm:pt>
    <dgm:pt modelId="{FDB8C237-C3E4-403B-A3D0-1D6600DB5C72}" type="pres">
      <dgm:prSet presAssocID="{4FA87B40-7C19-450F-816D-5212AB63C5B6}" presName="sibTrans" presStyleLbl="sibTrans2D1" presStyleIdx="0" presStyleCnt="0"/>
      <dgm:spPr/>
    </dgm:pt>
    <dgm:pt modelId="{C77DF452-3074-4B64-ADD2-73D37EA14925}" type="pres">
      <dgm:prSet presAssocID="{7FC427D6-A96B-42B2-8E51-D88D6E6762AB}" presName="compNode" presStyleCnt="0"/>
      <dgm:spPr/>
    </dgm:pt>
    <dgm:pt modelId="{C175A521-7683-4E7F-84A5-052D824360AB}" type="pres">
      <dgm:prSet presAssocID="{7FC427D6-A96B-42B2-8E51-D88D6E6762AB}" presName="pictRect" presStyleLbl="node1" presStyleIdx="3" presStyleCnt="4" custLinFactX="-88275" custLinFactNeighborX="-100000" custLinFactNeighborY="-7314"/>
      <dgm:spPr/>
    </dgm:pt>
    <dgm:pt modelId="{4AF285E4-BB5A-4694-9F07-86EE6A62A785}" type="pres">
      <dgm:prSet presAssocID="{7FC427D6-A96B-42B2-8E51-D88D6E6762AB}" presName="textRect" presStyleLbl="revTx" presStyleIdx="3" presStyleCnt="4" custScaleX="147146" custLinFactNeighborX="37376" custLinFactNeighborY="-21026">
        <dgm:presLayoutVars>
          <dgm:bulletEnabled val="1"/>
        </dgm:presLayoutVars>
      </dgm:prSet>
      <dgm:spPr/>
    </dgm:pt>
  </dgm:ptLst>
  <dgm:cxnLst>
    <dgm:cxn modelId="{75AE3B03-00E6-4615-9533-7A8916FFDB5F}" type="presOf" srcId="{7FC427D6-A96B-42B2-8E51-D88D6E6762AB}" destId="{4AF285E4-BB5A-4694-9F07-86EE6A62A785}" srcOrd="0" destOrd="0" presId="urn:microsoft.com/office/officeart/2005/8/layout/pList1"/>
    <dgm:cxn modelId="{48C13F34-4F52-47DE-9A31-774154460D9A}" srcId="{57CAFBEF-7BD6-4E00-95C6-F050E6E03387}" destId="{256F6D5D-7861-409D-ABFF-3DD9E0B02172}" srcOrd="0" destOrd="0" parTransId="{CBBF82ED-9391-440D-BEB6-A2D1AFE69DC3}" sibTransId="{A6082D9B-7AF7-47F0-A697-A96DC61C71A3}"/>
    <dgm:cxn modelId="{F5686035-4152-4D5F-82C7-7385D4A863DE}" srcId="{57CAFBEF-7BD6-4E00-95C6-F050E6E03387}" destId="{D923EF93-99AE-4AE5-A6A9-0E214FACF2CB}" srcOrd="1" destOrd="0" parTransId="{470602F4-5844-4F62-B5DB-32DE7069450D}" sibTransId="{C17FC68E-3C01-4494-B831-6FDE9B79799D}"/>
    <dgm:cxn modelId="{C6710B74-2C64-4A6D-BF57-D397E1C401DE}" srcId="{57CAFBEF-7BD6-4E00-95C6-F050E6E03387}" destId="{7FC427D6-A96B-42B2-8E51-D88D6E6762AB}" srcOrd="3" destOrd="0" parTransId="{15CF6FC9-C35E-424D-997F-89D165591ED3}" sibTransId="{1E676133-1161-4887-B428-0E87EF331139}"/>
    <dgm:cxn modelId="{4E203391-A526-49DC-BC08-FBE8E482B560}" type="presOf" srcId="{57CAFBEF-7BD6-4E00-95C6-F050E6E03387}" destId="{F743BE90-11C5-4E03-B597-4665979146A1}" srcOrd="0" destOrd="0" presId="urn:microsoft.com/office/officeart/2005/8/layout/pList1"/>
    <dgm:cxn modelId="{8B0A3DAF-7560-4800-946A-3DA98F35BBE8}" type="presOf" srcId="{D923EF93-99AE-4AE5-A6A9-0E214FACF2CB}" destId="{77447801-83A1-4743-A6EC-DA073BD0BE67}" srcOrd="0" destOrd="0" presId="urn:microsoft.com/office/officeart/2005/8/layout/pList1"/>
    <dgm:cxn modelId="{171E33CF-3758-49DF-B095-E276B084E045}" type="presOf" srcId="{8B66776A-FCF0-42EA-B2F3-6753B2016F86}" destId="{E82C1A23-5C0D-42E3-AC64-D42AF3D2561B}" srcOrd="0" destOrd="0" presId="urn:microsoft.com/office/officeart/2005/8/layout/pList1"/>
    <dgm:cxn modelId="{27C055D3-7155-4846-A94A-8A89C1DB16AB}" type="presOf" srcId="{4FA87B40-7C19-450F-816D-5212AB63C5B6}" destId="{FDB8C237-C3E4-403B-A3D0-1D6600DB5C72}" srcOrd="0" destOrd="0" presId="urn:microsoft.com/office/officeart/2005/8/layout/pList1"/>
    <dgm:cxn modelId="{6F6763E3-94DB-4E0A-908E-360B98B22E38}" type="presOf" srcId="{A6082D9B-7AF7-47F0-A697-A96DC61C71A3}" destId="{B8F50200-B418-481D-9CD9-867BCF2DFB1A}" srcOrd="0" destOrd="0" presId="urn:microsoft.com/office/officeart/2005/8/layout/pList1"/>
    <dgm:cxn modelId="{07D1B7E4-BA39-452A-BC74-05A8F25651E3}" type="presOf" srcId="{256F6D5D-7861-409D-ABFF-3DD9E0B02172}" destId="{4406C975-E8DA-4F0E-90B9-2092434B698B}" srcOrd="0" destOrd="0" presId="urn:microsoft.com/office/officeart/2005/8/layout/pList1"/>
    <dgm:cxn modelId="{3C3944EC-DDEF-468D-A79E-5FD64DC17D8A}" srcId="{57CAFBEF-7BD6-4E00-95C6-F050E6E03387}" destId="{8B66776A-FCF0-42EA-B2F3-6753B2016F86}" srcOrd="2" destOrd="0" parTransId="{8301B255-2226-494A-9964-67BFBC67A84C}" sibTransId="{4FA87B40-7C19-450F-816D-5212AB63C5B6}"/>
    <dgm:cxn modelId="{80A9EDF6-5209-469F-9DED-9F94A87F8F1A}" type="presOf" srcId="{C17FC68E-3C01-4494-B831-6FDE9B79799D}" destId="{673F9E02-86F8-4609-B878-766A2D5DC8FE}" srcOrd="0" destOrd="0" presId="urn:microsoft.com/office/officeart/2005/8/layout/pList1"/>
    <dgm:cxn modelId="{7D0A5015-45A9-4321-92C2-5F1692C2F91C}" type="presParOf" srcId="{F743BE90-11C5-4E03-B597-4665979146A1}" destId="{6420422F-0C11-453A-B3F1-CDCD339EDF74}" srcOrd="0" destOrd="0" presId="urn:microsoft.com/office/officeart/2005/8/layout/pList1"/>
    <dgm:cxn modelId="{8B307BB3-AE9B-4375-BDD7-271A65819366}" type="presParOf" srcId="{6420422F-0C11-453A-B3F1-CDCD339EDF74}" destId="{6411C0D3-D759-41B9-ABE5-18A5189C7335}" srcOrd="0" destOrd="0" presId="urn:microsoft.com/office/officeart/2005/8/layout/pList1"/>
    <dgm:cxn modelId="{BE7DD583-2F0B-4BCF-A442-DE338927DA3A}" type="presParOf" srcId="{6420422F-0C11-453A-B3F1-CDCD339EDF74}" destId="{4406C975-E8DA-4F0E-90B9-2092434B698B}" srcOrd="1" destOrd="0" presId="urn:microsoft.com/office/officeart/2005/8/layout/pList1"/>
    <dgm:cxn modelId="{1F4873A4-5044-46C1-B6A4-043D39468C83}" type="presParOf" srcId="{F743BE90-11C5-4E03-B597-4665979146A1}" destId="{B8F50200-B418-481D-9CD9-867BCF2DFB1A}" srcOrd="1" destOrd="0" presId="urn:microsoft.com/office/officeart/2005/8/layout/pList1"/>
    <dgm:cxn modelId="{0F6B7E5A-0775-4B36-9681-0B7879099B6A}" type="presParOf" srcId="{F743BE90-11C5-4E03-B597-4665979146A1}" destId="{2C1C698A-9F28-4FA1-BFEC-EBF96B046648}" srcOrd="2" destOrd="0" presId="urn:microsoft.com/office/officeart/2005/8/layout/pList1"/>
    <dgm:cxn modelId="{67321615-DF24-4510-9B4A-956BB650AC53}" type="presParOf" srcId="{2C1C698A-9F28-4FA1-BFEC-EBF96B046648}" destId="{37E2FA7E-2AE9-4E1E-AF54-4CF70DB25D80}" srcOrd="0" destOrd="0" presId="urn:microsoft.com/office/officeart/2005/8/layout/pList1"/>
    <dgm:cxn modelId="{25534282-7BDC-49FB-BFA0-AEE5FE0F4377}" type="presParOf" srcId="{2C1C698A-9F28-4FA1-BFEC-EBF96B046648}" destId="{77447801-83A1-4743-A6EC-DA073BD0BE67}" srcOrd="1" destOrd="0" presId="urn:microsoft.com/office/officeart/2005/8/layout/pList1"/>
    <dgm:cxn modelId="{FDF66FFE-716A-4300-BDCA-69408B4CFB8E}" type="presParOf" srcId="{F743BE90-11C5-4E03-B597-4665979146A1}" destId="{673F9E02-86F8-4609-B878-766A2D5DC8FE}" srcOrd="3" destOrd="0" presId="urn:microsoft.com/office/officeart/2005/8/layout/pList1"/>
    <dgm:cxn modelId="{3C0FA962-E8D7-4AF4-8327-DF243BC70538}" type="presParOf" srcId="{F743BE90-11C5-4E03-B597-4665979146A1}" destId="{1985A3CC-CCF2-46E8-98AD-BD19A9A47F37}" srcOrd="4" destOrd="0" presId="urn:microsoft.com/office/officeart/2005/8/layout/pList1"/>
    <dgm:cxn modelId="{5ACB28E0-C6E2-4D07-975A-9504B0130203}" type="presParOf" srcId="{1985A3CC-CCF2-46E8-98AD-BD19A9A47F37}" destId="{9CAF6959-D537-42AD-9516-ABFA077C6CBB}" srcOrd="0" destOrd="0" presId="urn:microsoft.com/office/officeart/2005/8/layout/pList1"/>
    <dgm:cxn modelId="{E7C4A19A-4C19-4457-8F99-572D87B017DD}" type="presParOf" srcId="{1985A3CC-CCF2-46E8-98AD-BD19A9A47F37}" destId="{E82C1A23-5C0D-42E3-AC64-D42AF3D2561B}" srcOrd="1" destOrd="0" presId="urn:microsoft.com/office/officeart/2005/8/layout/pList1"/>
    <dgm:cxn modelId="{91D5C91C-654E-47EE-906F-75C970827719}" type="presParOf" srcId="{F743BE90-11C5-4E03-B597-4665979146A1}" destId="{FDB8C237-C3E4-403B-A3D0-1D6600DB5C72}" srcOrd="5" destOrd="0" presId="urn:microsoft.com/office/officeart/2005/8/layout/pList1"/>
    <dgm:cxn modelId="{A779BD31-B318-41F0-B7FF-ABF23E852211}" type="presParOf" srcId="{F743BE90-11C5-4E03-B597-4665979146A1}" destId="{C77DF452-3074-4B64-ADD2-73D37EA14925}" srcOrd="6" destOrd="0" presId="urn:microsoft.com/office/officeart/2005/8/layout/pList1"/>
    <dgm:cxn modelId="{A8CFF194-E1D7-4A40-BCA1-803A635BEEB2}" type="presParOf" srcId="{C77DF452-3074-4B64-ADD2-73D37EA14925}" destId="{C175A521-7683-4E7F-84A5-052D824360AB}" srcOrd="0" destOrd="0" presId="urn:microsoft.com/office/officeart/2005/8/layout/pList1"/>
    <dgm:cxn modelId="{F48A939A-2585-445E-8E45-DA0853F9EE57}" type="presParOf" srcId="{C77DF452-3074-4B64-ADD2-73D37EA14925}" destId="{4AF285E4-BB5A-4694-9F07-86EE6A62A785}" srcOrd="1" destOrd="0" presId="urn:microsoft.com/office/officeart/2005/8/layout/p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7CAFBEF-7BD6-4E00-95C6-F050E6E03387}" type="doc">
      <dgm:prSet loTypeId="urn:microsoft.com/office/officeart/2005/8/layout/pList1" loCatId="list" qsTypeId="urn:microsoft.com/office/officeart/2005/8/quickstyle/simple3" qsCatId="simple" csTypeId="urn:microsoft.com/office/officeart/2005/8/colors/colorful4" csCatId="colorful" phldr="1"/>
      <dgm:spPr/>
      <dgm:t>
        <a:bodyPr/>
        <a:lstStyle/>
        <a:p>
          <a:endParaRPr lang="it-IT"/>
        </a:p>
      </dgm:t>
    </dgm:pt>
    <dgm:pt modelId="{256F6D5D-7861-409D-ABFF-3DD9E0B02172}">
      <dgm:prSet phldrT="[Testo]" custT="1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it-IT" sz="1800" dirty="0">
              <a:latin typeface="Century Gothic" panose="020B0502020202020204" pitchFamily="34" charset="0"/>
            </a:rPr>
            <a:t>Classe 1^</a:t>
          </a:r>
        </a:p>
      </dgm:t>
    </dgm:pt>
    <dgm:pt modelId="{CBBF82ED-9391-440D-BEB6-A2D1AFE69DC3}" type="parTrans" cxnId="{48C13F34-4F52-47DE-9A31-774154460D9A}">
      <dgm:prSet/>
      <dgm:spPr/>
      <dgm:t>
        <a:bodyPr/>
        <a:lstStyle/>
        <a:p>
          <a:endParaRPr lang="it-IT"/>
        </a:p>
      </dgm:t>
    </dgm:pt>
    <dgm:pt modelId="{A6082D9B-7AF7-47F0-A697-A96DC61C71A3}" type="sibTrans" cxnId="{48C13F34-4F52-47DE-9A31-774154460D9A}">
      <dgm:prSet/>
      <dgm:spPr/>
      <dgm:t>
        <a:bodyPr/>
        <a:lstStyle/>
        <a:p>
          <a:endParaRPr lang="it-IT"/>
        </a:p>
      </dgm:t>
    </dgm:pt>
    <dgm:pt modelId="{D923EF93-99AE-4AE5-A6A9-0E214FACF2CB}">
      <dgm:prSet phldrT="[Testo]" custT="1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it-IT" sz="1800" dirty="0">
              <a:latin typeface="Century Gothic" panose="020B0502020202020204" pitchFamily="34" charset="0"/>
            </a:rPr>
            <a:t>Classe 2^</a:t>
          </a:r>
        </a:p>
      </dgm:t>
    </dgm:pt>
    <dgm:pt modelId="{470602F4-5844-4F62-B5DB-32DE7069450D}" type="parTrans" cxnId="{F5686035-4152-4D5F-82C7-7385D4A863DE}">
      <dgm:prSet/>
      <dgm:spPr/>
      <dgm:t>
        <a:bodyPr/>
        <a:lstStyle/>
        <a:p>
          <a:endParaRPr lang="it-IT"/>
        </a:p>
      </dgm:t>
    </dgm:pt>
    <dgm:pt modelId="{C17FC68E-3C01-4494-B831-6FDE9B79799D}" type="sibTrans" cxnId="{F5686035-4152-4D5F-82C7-7385D4A863DE}">
      <dgm:prSet/>
      <dgm:spPr/>
      <dgm:t>
        <a:bodyPr/>
        <a:lstStyle/>
        <a:p>
          <a:endParaRPr lang="it-IT"/>
        </a:p>
      </dgm:t>
    </dgm:pt>
    <dgm:pt modelId="{7FC427D6-A96B-42B2-8E51-D88D6E6762AB}">
      <dgm:prSet phldrT="[Testo]" custT="1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it-IT" sz="1800" dirty="0">
              <a:latin typeface="Century Gothic" panose="020B0502020202020204" pitchFamily="34" charset="0"/>
            </a:rPr>
            <a:t>Classe 3^</a:t>
          </a:r>
        </a:p>
      </dgm:t>
    </dgm:pt>
    <dgm:pt modelId="{15CF6FC9-C35E-424D-997F-89D165591ED3}" type="parTrans" cxnId="{C6710B74-2C64-4A6D-BF57-D397E1C401DE}">
      <dgm:prSet/>
      <dgm:spPr/>
      <dgm:t>
        <a:bodyPr/>
        <a:lstStyle/>
        <a:p>
          <a:endParaRPr lang="it-IT"/>
        </a:p>
      </dgm:t>
    </dgm:pt>
    <dgm:pt modelId="{1E676133-1161-4887-B428-0E87EF331139}" type="sibTrans" cxnId="{C6710B74-2C64-4A6D-BF57-D397E1C401DE}">
      <dgm:prSet/>
      <dgm:spPr/>
      <dgm:t>
        <a:bodyPr/>
        <a:lstStyle/>
        <a:p>
          <a:endParaRPr lang="it-IT"/>
        </a:p>
      </dgm:t>
    </dgm:pt>
    <dgm:pt modelId="{F743BE90-11C5-4E03-B597-4665979146A1}" type="pres">
      <dgm:prSet presAssocID="{57CAFBEF-7BD6-4E00-95C6-F050E6E03387}" presName="Name0" presStyleCnt="0">
        <dgm:presLayoutVars>
          <dgm:dir/>
          <dgm:resizeHandles val="exact"/>
        </dgm:presLayoutVars>
      </dgm:prSet>
      <dgm:spPr/>
    </dgm:pt>
    <dgm:pt modelId="{6420422F-0C11-453A-B3F1-CDCD339EDF74}" type="pres">
      <dgm:prSet presAssocID="{256F6D5D-7861-409D-ABFF-3DD9E0B02172}" presName="compNode" presStyleCnt="0"/>
      <dgm:spPr/>
    </dgm:pt>
    <dgm:pt modelId="{6411C0D3-D759-41B9-ABE5-18A5189C7335}" type="pres">
      <dgm:prSet presAssocID="{256F6D5D-7861-409D-ABFF-3DD9E0B02172}" presName="pictRect" presStyleLbl="node1" presStyleIdx="0" presStyleCnt="3" custScaleX="95636" custScaleY="87244" custLinFactX="17108" custLinFactNeighborX="100000" custLinFactNeighborY="12141"/>
      <dgm:spPr/>
    </dgm:pt>
    <dgm:pt modelId="{4406C975-E8DA-4F0E-90B9-2092434B698B}" type="pres">
      <dgm:prSet presAssocID="{256F6D5D-7861-409D-ABFF-3DD9E0B02172}" presName="textRect" presStyleLbl="revTx" presStyleIdx="0" presStyleCnt="3" custScaleX="102796" custLinFactNeighborX="17259" custLinFactNeighborY="33188">
        <dgm:presLayoutVars>
          <dgm:bulletEnabled val="1"/>
        </dgm:presLayoutVars>
      </dgm:prSet>
      <dgm:spPr/>
    </dgm:pt>
    <dgm:pt modelId="{B8F50200-B418-481D-9CD9-867BCF2DFB1A}" type="pres">
      <dgm:prSet presAssocID="{A6082D9B-7AF7-47F0-A697-A96DC61C71A3}" presName="sibTrans" presStyleLbl="sibTrans2D1" presStyleIdx="0" presStyleCnt="0"/>
      <dgm:spPr/>
    </dgm:pt>
    <dgm:pt modelId="{2C1C698A-9F28-4FA1-BFEC-EBF96B046648}" type="pres">
      <dgm:prSet presAssocID="{D923EF93-99AE-4AE5-A6A9-0E214FACF2CB}" presName="compNode" presStyleCnt="0"/>
      <dgm:spPr/>
    </dgm:pt>
    <dgm:pt modelId="{37E2FA7E-2AE9-4E1E-AF54-4CF70DB25D80}" type="pres">
      <dgm:prSet presAssocID="{D923EF93-99AE-4AE5-A6A9-0E214FACF2CB}" presName="pictRect" presStyleLbl="node1" presStyleIdx="1" presStyleCnt="3" custScaleX="90261" custScaleY="88032" custLinFactX="-7227" custLinFactNeighborX="-100000" custLinFactNeighborY="12961"/>
      <dgm:spPr/>
    </dgm:pt>
    <dgm:pt modelId="{77447801-83A1-4743-A6EC-DA073BD0BE67}" type="pres">
      <dgm:prSet presAssocID="{D923EF93-99AE-4AE5-A6A9-0E214FACF2CB}" presName="textRect" presStyleLbl="revTx" presStyleIdx="1" presStyleCnt="3" custScaleX="108903" custLinFactNeighborX="5780" custLinFactNeighborY="29641">
        <dgm:presLayoutVars>
          <dgm:bulletEnabled val="1"/>
        </dgm:presLayoutVars>
      </dgm:prSet>
      <dgm:spPr/>
    </dgm:pt>
    <dgm:pt modelId="{673F9E02-86F8-4609-B878-766A2D5DC8FE}" type="pres">
      <dgm:prSet presAssocID="{C17FC68E-3C01-4494-B831-6FDE9B79799D}" presName="sibTrans" presStyleLbl="sibTrans2D1" presStyleIdx="0" presStyleCnt="0"/>
      <dgm:spPr/>
    </dgm:pt>
    <dgm:pt modelId="{C77DF452-3074-4B64-ADD2-73D37EA14925}" type="pres">
      <dgm:prSet presAssocID="{7FC427D6-A96B-42B2-8E51-D88D6E6762AB}" presName="compNode" presStyleCnt="0"/>
      <dgm:spPr/>
    </dgm:pt>
    <dgm:pt modelId="{C175A521-7683-4E7F-84A5-052D824360AB}" type="pres">
      <dgm:prSet presAssocID="{7FC427D6-A96B-42B2-8E51-D88D6E6762AB}" presName="pictRect" presStyleLbl="node1" presStyleIdx="2" presStyleCnt="3" custScaleX="88190" custScaleY="88544" custLinFactNeighborX="-6687" custLinFactNeighborY="10516"/>
      <dgm:spPr/>
    </dgm:pt>
    <dgm:pt modelId="{4AF285E4-BB5A-4694-9F07-86EE6A62A785}" type="pres">
      <dgm:prSet presAssocID="{7FC427D6-A96B-42B2-8E51-D88D6E6762AB}" presName="textRect" presStyleLbl="revTx" presStyleIdx="2" presStyleCnt="3" custScaleX="102800" custLinFactNeighborX="-4407" custLinFactNeighborY="41111">
        <dgm:presLayoutVars>
          <dgm:bulletEnabled val="1"/>
        </dgm:presLayoutVars>
      </dgm:prSet>
      <dgm:spPr/>
    </dgm:pt>
  </dgm:ptLst>
  <dgm:cxnLst>
    <dgm:cxn modelId="{75AE3B03-00E6-4615-9533-7A8916FFDB5F}" type="presOf" srcId="{7FC427D6-A96B-42B2-8E51-D88D6E6762AB}" destId="{4AF285E4-BB5A-4694-9F07-86EE6A62A785}" srcOrd="0" destOrd="0" presId="urn:microsoft.com/office/officeart/2005/8/layout/pList1"/>
    <dgm:cxn modelId="{48C13F34-4F52-47DE-9A31-774154460D9A}" srcId="{57CAFBEF-7BD6-4E00-95C6-F050E6E03387}" destId="{256F6D5D-7861-409D-ABFF-3DD9E0B02172}" srcOrd="0" destOrd="0" parTransId="{CBBF82ED-9391-440D-BEB6-A2D1AFE69DC3}" sibTransId="{A6082D9B-7AF7-47F0-A697-A96DC61C71A3}"/>
    <dgm:cxn modelId="{F5686035-4152-4D5F-82C7-7385D4A863DE}" srcId="{57CAFBEF-7BD6-4E00-95C6-F050E6E03387}" destId="{D923EF93-99AE-4AE5-A6A9-0E214FACF2CB}" srcOrd="1" destOrd="0" parTransId="{470602F4-5844-4F62-B5DB-32DE7069450D}" sibTransId="{C17FC68E-3C01-4494-B831-6FDE9B79799D}"/>
    <dgm:cxn modelId="{C6710B74-2C64-4A6D-BF57-D397E1C401DE}" srcId="{57CAFBEF-7BD6-4E00-95C6-F050E6E03387}" destId="{7FC427D6-A96B-42B2-8E51-D88D6E6762AB}" srcOrd="2" destOrd="0" parTransId="{15CF6FC9-C35E-424D-997F-89D165591ED3}" sibTransId="{1E676133-1161-4887-B428-0E87EF331139}"/>
    <dgm:cxn modelId="{4E203391-A526-49DC-BC08-FBE8E482B560}" type="presOf" srcId="{57CAFBEF-7BD6-4E00-95C6-F050E6E03387}" destId="{F743BE90-11C5-4E03-B597-4665979146A1}" srcOrd="0" destOrd="0" presId="urn:microsoft.com/office/officeart/2005/8/layout/pList1"/>
    <dgm:cxn modelId="{8B0A3DAF-7560-4800-946A-3DA98F35BBE8}" type="presOf" srcId="{D923EF93-99AE-4AE5-A6A9-0E214FACF2CB}" destId="{77447801-83A1-4743-A6EC-DA073BD0BE67}" srcOrd="0" destOrd="0" presId="urn:microsoft.com/office/officeart/2005/8/layout/pList1"/>
    <dgm:cxn modelId="{6F6763E3-94DB-4E0A-908E-360B98B22E38}" type="presOf" srcId="{A6082D9B-7AF7-47F0-A697-A96DC61C71A3}" destId="{B8F50200-B418-481D-9CD9-867BCF2DFB1A}" srcOrd="0" destOrd="0" presId="urn:microsoft.com/office/officeart/2005/8/layout/pList1"/>
    <dgm:cxn modelId="{07D1B7E4-BA39-452A-BC74-05A8F25651E3}" type="presOf" srcId="{256F6D5D-7861-409D-ABFF-3DD9E0B02172}" destId="{4406C975-E8DA-4F0E-90B9-2092434B698B}" srcOrd="0" destOrd="0" presId="urn:microsoft.com/office/officeart/2005/8/layout/pList1"/>
    <dgm:cxn modelId="{80A9EDF6-5209-469F-9DED-9F94A87F8F1A}" type="presOf" srcId="{C17FC68E-3C01-4494-B831-6FDE9B79799D}" destId="{673F9E02-86F8-4609-B878-766A2D5DC8FE}" srcOrd="0" destOrd="0" presId="urn:microsoft.com/office/officeart/2005/8/layout/pList1"/>
    <dgm:cxn modelId="{7D0A5015-45A9-4321-92C2-5F1692C2F91C}" type="presParOf" srcId="{F743BE90-11C5-4E03-B597-4665979146A1}" destId="{6420422F-0C11-453A-B3F1-CDCD339EDF74}" srcOrd="0" destOrd="0" presId="urn:microsoft.com/office/officeart/2005/8/layout/pList1"/>
    <dgm:cxn modelId="{8B307BB3-AE9B-4375-BDD7-271A65819366}" type="presParOf" srcId="{6420422F-0C11-453A-B3F1-CDCD339EDF74}" destId="{6411C0D3-D759-41B9-ABE5-18A5189C7335}" srcOrd="0" destOrd="0" presId="urn:microsoft.com/office/officeart/2005/8/layout/pList1"/>
    <dgm:cxn modelId="{BE7DD583-2F0B-4BCF-A442-DE338927DA3A}" type="presParOf" srcId="{6420422F-0C11-453A-B3F1-CDCD339EDF74}" destId="{4406C975-E8DA-4F0E-90B9-2092434B698B}" srcOrd="1" destOrd="0" presId="urn:microsoft.com/office/officeart/2005/8/layout/pList1"/>
    <dgm:cxn modelId="{1F4873A4-5044-46C1-B6A4-043D39468C83}" type="presParOf" srcId="{F743BE90-11C5-4E03-B597-4665979146A1}" destId="{B8F50200-B418-481D-9CD9-867BCF2DFB1A}" srcOrd="1" destOrd="0" presId="urn:microsoft.com/office/officeart/2005/8/layout/pList1"/>
    <dgm:cxn modelId="{0F6B7E5A-0775-4B36-9681-0B7879099B6A}" type="presParOf" srcId="{F743BE90-11C5-4E03-B597-4665979146A1}" destId="{2C1C698A-9F28-4FA1-BFEC-EBF96B046648}" srcOrd="2" destOrd="0" presId="urn:microsoft.com/office/officeart/2005/8/layout/pList1"/>
    <dgm:cxn modelId="{67321615-DF24-4510-9B4A-956BB650AC53}" type="presParOf" srcId="{2C1C698A-9F28-4FA1-BFEC-EBF96B046648}" destId="{37E2FA7E-2AE9-4E1E-AF54-4CF70DB25D80}" srcOrd="0" destOrd="0" presId="urn:microsoft.com/office/officeart/2005/8/layout/pList1"/>
    <dgm:cxn modelId="{25534282-7BDC-49FB-BFA0-AEE5FE0F4377}" type="presParOf" srcId="{2C1C698A-9F28-4FA1-BFEC-EBF96B046648}" destId="{77447801-83A1-4743-A6EC-DA073BD0BE67}" srcOrd="1" destOrd="0" presId="urn:microsoft.com/office/officeart/2005/8/layout/pList1"/>
    <dgm:cxn modelId="{FDF66FFE-716A-4300-BDCA-69408B4CFB8E}" type="presParOf" srcId="{F743BE90-11C5-4E03-B597-4665979146A1}" destId="{673F9E02-86F8-4609-B878-766A2D5DC8FE}" srcOrd="3" destOrd="0" presId="urn:microsoft.com/office/officeart/2005/8/layout/pList1"/>
    <dgm:cxn modelId="{A779BD31-B318-41F0-B7FF-ABF23E852211}" type="presParOf" srcId="{F743BE90-11C5-4E03-B597-4665979146A1}" destId="{C77DF452-3074-4B64-ADD2-73D37EA14925}" srcOrd="4" destOrd="0" presId="urn:microsoft.com/office/officeart/2005/8/layout/pList1"/>
    <dgm:cxn modelId="{A8CFF194-E1D7-4A40-BCA1-803A635BEEB2}" type="presParOf" srcId="{C77DF452-3074-4B64-ADD2-73D37EA14925}" destId="{C175A521-7683-4E7F-84A5-052D824360AB}" srcOrd="0" destOrd="0" presId="urn:microsoft.com/office/officeart/2005/8/layout/pList1"/>
    <dgm:cxn modelId="{F48A939A-2585-445E-8E45-DA0853F9EE57}" type="presParOf" srcId="{C77DF452-3074-4B64-ADD2-73D37EA14925}" destId="{4AF285E4-BB5A-4694-9F07-86EE6A62A785}" srcOrd="1" destOrd="0" presId="urn:microsoft.com/office/officeart/2005/8/layout/p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411C0D3-D759-41B9-ABE5-18A5189C7335}">
      <dsp:nvSpPr>
        <dsp:cNvPr id="0" name=""/>
        <dsp:cNvSpPr/>
      </dsp:nvSpPr>
      <dsp:spPr>
        <a:xfrm>
          <a:off x="4151269" y="199627"/>
          <a:ext cx="2438532" cy="1680148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4406C975-E8DA-4F0E-90B9-2092434B698B}">
      <dsp:nvSpPr>
        <dsp:cNvPr id="0" name=""/>
        <dsp:cNvSpPr/>
      </dsp:nvSpPr>
      <dsp:spPr>
        <a:xfrm>
          <a:off x="4085184" y="1936894"/>
          <a:ext cx="2506713" cy="90469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99568" rIns="99568" bIns="0" numCol="1" spcCol="1270" anchor="t" anchorCtr="0">
          <a:noAutofit/>
        </a:bodyPr>
        <a:lstStyle/>
        <a:p>
          <a:pPr marL="0" lvl="0" indent="0" algn="ctr" defTabSz="6223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it-IT" sz="1400" kern="1200" dirty="0">
              <a:latin typeface="Century Gothic" panose="020B0502020202020204" pitchFamily="34" charset="0"/>
            </a:rPr>
            <a:t>Primaria</a:t>
          </a:r>
          <a:r>
            <a:rPr lang="it-IT" sz="1800" kern="1200" dirty="0">
              <a:latin typeface="Century Gothic" panose="020B0502020202020204" pitchFamily="34" charset="0"/>
            </a:rPr>
            <a:t> «G. PARINI»</a:t>
          </a:r>
        </a:p>
        <a:p>
          <a:pPr marL="0" lvl="0" indent="0" algn="ctr" defTabSz="6223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it-IT" sz="1400" kern="1200" dirty="0">
              <a:latin typeface="Century Gothic" panose="020B0502020202020204" pitchFamily="34" charset="0"/>
            </a:rPr>
            <a:t>Gorla Minore</a:t>
          </a:r>
        </a:p>
      </dsp:txBody>
      <dsp:txXfrm>
        <a:off x="4085184" y="1936894"/>
        <a:ext cx="2506713" cy="904695"/>
      </dsp:txXfrm>
    </dsp:sp>
    <dsp:sp modelId="{37E2FA7E-2AE9-4E1E-AF54-4CF70DB25D80}">
      <dsp:nvSpPr>
        <dsp:cNvPr id="0" name=""/>
        <dsp:cNvSpPr/>
      </dsp:nvSpPr>
      <dsp:spPr>
        <a:xfrm>
          <a:off x="7861367" y="188336"/>
          <a:ext cx="2438532" cy="1680148"/>
        </a:xfrm>
        <a:prstGeom prst="roundRect">
          <a:avLst/>
        </a:prstGeom>
        <a:gradFill rotWithShape="0">
          <a:gsLst>
            <a:gs pos="0">
              <a:schemeClr val="accent4">
                <a:hueOff val="3266964"/>
                <a:satOff val="-13592"/>
                <a:lumOff val="3203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3266964"/>
                <a:satOff val="-13592"/>
                <a:lumOff val="3203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3266964"/>
                <a:satOff val="-13592"/>
                <a:lumOff val="3203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77447801-83A1-4743-A6EC-DA073BD0BE67}">
      <dsp:nvSpPr>
        <dsp:cNvPr id="0" name=""/>
        <dsp:cNvSpPr/>
      </dsp:nvSpPr>
      <dsp:spPr>
        <a:xfrm>
          <a:off x="7752815" y="1888267"/>
          <a:ext cx="2655635" cy="90469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99568" rIns="99568" bIns="0" numCol="1" spcCol="1270" anchor="t" anchorCtr="0">
          <a:noAutofit/>
        </a:bodyPr>
        <a:lstStyle/>
        <a:p>
          <a:pPr marL="0" lvl="0" indent="0" algn="ctr" defTabSz="6223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it-IT" sz="1400" kern="1200" dirty="0">
              <a:latin typeface="Century Gothic" panose="020B0502020202020204" pitchFamily="34" charset="0"/>
            </a:rPr>
            <a:t>Primaria</a:t>
          </a:r>
          <a:r>
            <a:rPr lang="it-IT" sz="1800" kern="1200" dirty="0">
              <a:latin typeface="Century Gothic" panose="020B0502020202020204" pitchFamily="34" charset="0"/>
            </a:rPr>
            <a:t> «A. GABELLI»</a:t>
          </a:r>
        </a:p>
        <a:p>
          <a:pPr marL="0" lvl="0" indent="0" algn="ctr" defTabSz="6223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it-IT" sz="1600" kern="1200" dirty="0">
              <a:latin typeface="Century Gothic" panose="020B0502020202020204" pitchFamily="34" charset="0"/>
            </a:rPr>
            <a:t>Marnate</a:t>
          </a:r>
        </a:p>
      </dsp:txBody>
      <dsp:txXfrm>
        <a:off x="7752815" y="1888267"/>
        <a:ext cx="2655635" cy="904695"/>
      </dsp:txXfrm>
    </dsp:sp>
    <dsp:sp modelId="{9CAF6959-D537-42AD-9516-ABFA077C6CBB}">
      <dsp:nvSpPr>
        <dsp:cNvPr id="0" name=""/>
        <dsp:cNvSpPr/>
      </dsp:nvSpPr>
      <dsp:spPr>
        <a:xfrm>
          <a:off x="4143843" y="2755804"/>
          <a:ext cx="2438532" cy="1680148"/>
        </a:xfrm>
        <a:prstGeom prst="roundRect">
          <a:avLst/>
        </a:prstGeom>
        <a:gradFill rotWithShape="0">
          <a:gsLst>
            <a:gs pos="0">
              <a:schemeClr val="accent4">
                <a:hueOff val="6533927"/>
                <a:satOff val="-27185"/>
                <a:lumOff val="6405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6533927"/>
                <a:satOff val="-27185"/>
                <a:lumOff val="6405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6533927"/>
                <a:satOff val="-27185"/>
                <a:lumOff val="6405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E82C1A23-5C0D-42E3-AC64-D42AF3D2561B}">
      <dsp:nvSpPr>
        <dsp:cNvPr id="0" name=""/>
        <dsp:cNvSpPr/>
      </dsp:nvSpPr>
      <dsp:spPr>
        <a:xfrm>
          <a:off x="2763293" y="4410472"/>
          <a:ext cx="4931054" cy="90469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99568" rIns="99568" bIns="0" numCol="1" spcCol="1270" anchor="t" anchorCtr="0">
          <a:noAutofit/>
        </a:bodyPr>
        <a:lstStyle/>
        <a:p>
          <a:pPr marL="0" lvl="0" indent="0" algn="ctr" defTabSz="6223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it-IT" sz="1400" kern="1200" dirty="0">
              <a:latin typeface="Century Gothic" panose="020B0502020202020204" pitchFamily="34" charset="0"/>
            </a:rPr>
            <a:t>              Secondaria di 1° Grado </a:t>
          </a:r>
        </a:p>
        <a:p>
          <a:pPr marL="0" lvl="0" indent="0" algn="ctr" defTabSz="6223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it-IT" sz="1700" kern="1200" dirty="0">
              <a:latin typeface="Century Gothic" panose="020B0502020202020204" pitchFamily="34" charset="0"/>
            </a:rPr>
            <a:t>         «A. Manzoni» - Gorla Minore </a:t>
          </a:r>
        </a:p>
      </dsp:txBody>
      <dsp:txXfrm>
        <a:off x="2763293" y="4410472"/>
        <a:ext cx="4931054" cy="904695"/>
      </dsp:txXfrm>
    </dsp:sp>
    <dsp:sp modelId="{C175A521-7683-4E7F-84A5-052D824360AB}">
      <dsp:nvSpPr>
        <dsp:cNvPr id="0" name=""/>
        <dsp:cNvSpPr/>
      </dsp:nvSpPr>
      <dsp:spPr>
        <a:xfrm>
          <a:off x="7970244" y="2749890"/>
          <a:ext cx="2438532" cy="1680148"/>
        </a:xfrm>
        <a:prstGeom prst="roundRect">
          <a:avLst/>
        </a:prstGeom>
        <a:gradFill rotWithShape="0">
          <a:gsLst>
            <a:gs pos="0">
              <a:schemeClr val="accent4">
                <a:hueOff val="9800891"/>
                <a:satOff val="-40777"/>
                <a:lumOff val="9608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9800891"/>
                <a:satOff val="-40777"/>
                <a:lumOff val="9608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9800891"/>
                <a:satOff val="-40777"/>
                <a:lumOff val="9608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4AF285E4-BB5A-4694-9F07-86EE6A62A785}">
      <dsp:nvSpPr>
        <dsp:cNvPr id="0" name=""/>
        <dsp:cNvSpPr/>
      </dsp:nvSpPr>
      <dsp:spPr>
        <a:xfrm>
          <a:off x="6820573" y="4321187"/>
          <a:ext cx="3588203" cy="90469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120904" rIns="120904" bIns="0" numCol="1" spcCol="1270" anchor="t" anchorCtr="0">
          <a:noAutofit/>
        </a:bodyPr>
        <a:lstStyle/>
        <a:p>
          <a:pPr marL="0" lvl="0" indent="0" algn="ctr" defTabSz="7556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it-IT" sz="1700" kern="1200" dirty="0">
              <a:latin typeface="Century Gothic" panose="020B0502020202020204" pitchFamily="34" charset="0"/>
            </a:rPr>
            <a:t>                   </a:t>
          </a:r>
          <a:r>
            <a:rPr lang="it-IT" sz="1400" kern="1200" dirty="0">
              <a:latin typeface="Century Gothic" panose="020B0502020202020204" pitchFamily="34" charset="0"/>
            </a:rPr>
            <a:t>Secondaria</a:t>
          </a:r>
          <a:r>
            <a:rPr lang="it-IT" sz="1400" kern="1200" dirty="0"/>
            <a:t> </a:t>
          </a:r>
          <a:r>
            <a:rPr lang="it-IT" sz="1400" kern="1200" dirty="0">
              <a:latin typeface="Century Gothic" panose="020B0502020202020204" pitchFamily="34" charset="0"/>
            </a:rPr>
            <a:t>di 1° Grado </a:t>
          </a:r>
        </a:p>
        <a:p>
          <a:pPr marL="0" lvl="0" indent="0" algn="ctr" defTabSz="7556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it-IT" sz="1700" kern="1200" dirty="0">
              <a:latin typeface="Century Gothic" panose="020B0502020202020204" pitchFamily="34" charset="0"/>
            </a:rPr>
            <a:t>               «D. Alighieri – Marnate»</a:t>
          </a:r>
          <a:endParaRPr lang="it-IT" sz="1700" kern="1200" dirty="0"/>
        </a:p>
      </dsp:txBody>
      <dsp:txXfrm>
        <a:off x="6820573" y="4321187"/>
        <a:ext cx="3588203" cy="90469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411C0D3-D759-41B9-ABE5-18A5189C7335}">
      <dsp:nvSpPr>
        <dsp:cNvPr id="0" name=""/>
        <dsp:cNvSpPr/>
      </dsp:nvSpPr>
      <dsp:spPr>
        <a:xfrm>
          <a:off x="4233544" y="395697"/>
          <a:ext cx="2248022" cy="1548887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4406C975-E8DA-4F0E-90B9-2092434B698B}">
      <dsp:nvSpPr>
        <dsp:cNvPr id="0" name=""/>
        <dsp:cNvSpPr/>
      </dsp:nvSpPr>
      <dsp:spPr>
        <a:xfrm>
          <a:off x="4470170" y="1946466"/>
          <a:ext cx="2310876" cy="83401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28016" bIns="0" numCol="1" spcCol="1270" anchor="t" anchorCtr="0">
          <a:noAutofit/>
        </a:bodyPr>
        <a:lstStyle/>
        <a:p>
          <a:pPr marL="0" lvl="0" indent="0" algn="ctr" defTabSz="8001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it-IT" sz="1800" kern="1200" dirty="0">
              <a:latin typeface="Century Gothic" panose="020B0502020202020204" pitchFamily="34" charset="0"/>
            </a:rPr>
            <a:t>Classe 1°</a:t>
          </a:r>
        </a:p>
      </dsp:txBody>
      <dsp:txXfrm>
        <a:off x="4470170" y="1946466"/>
        <a:ext cx="2310876" cy="834016"/>
      </dsp:txXfrm>
    </dsp:sp>
    <dsp:sp modelId="{37E2FA7E-2AE9-4E1E-AF54-4CF70DB25D80}">
      <dsp:nvSpPr>
        <dsp:cNvPr id="0" name=""/>
        <dsp:cNvSpPr/>
      </dsp:nvSpPr>
      <dsp:spPr>
        <a:xfrm>
          <a:off x="6868106" y="384917"/>
          <a:ext cx="2248022" cy="1548887"/>
        </a:xfrm>
        <a:prstGeom prst="roundRect">
          <a:avLst/>
        </a:prstGeom>
        <a:gradFill rotWithShape="0">
          <a:gsLst>
            <a:gs pos="0">
              <a:schemeClr val="accent4">
                <a:hueOff val="3266964"/>
                <a:satOff val="-13592"/>
                <a:lumOff val="3203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3266964"/>
                <a:satOff val="-13592"/>
                <a:lumOff val="3203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3266964"/>
                <a:satOff val="-13592"/>
                <a:lumOff val="3203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77447801-83A1-4743-A6EC-DA073BD0BE67}">
      <dsp:nvSpPr>
        <dsp:cNvPr id="0" name=""/>
        <dsp:cNvSpPr/>
      </dsp:nvSpPr>
      <dsp:spPr>
        <a:xfrm>
          <a:off x="7114591" y="1935190"/>
          <a:ext cx="2448163" cy="83401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28016" bIns="0" numCol="1" spcCol="1270" anchor="t" anchorCtr="0">
          <a:noAutofit/>
        </a:bodyPr>
        <a:lstStyle/>
        <a:p>
          <a:pPr marL="0" lvl="0" indent="0" algn="ctr" defTabSz="8001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it-IT" sz="1800" kern="1200" dirty="0">
              <a:latin typeface="Century Gothic" panose="020B0502020202020204" pitchFamily="34" charset="0"/>
            </a:rPr>
            <a:t>Classe 2 °</a:t>
          </a:r>
        </a:p>
      </dsp:txBody>
      <dsp:txXfrm>
        <a:off x="7114591" y="1935190"/>
        <a:ext cx="2448163" cy="834016"/>
      </dsp:txXfrm>
    </dsp:sp>
    <dsp:sp modelId="{9CAF6959-D537-42AD-9516-ABFA077C6CBB}">
      <dsp:nvSpPr>
        <dsp:cNvPr id="0" name=""/>
        <dsp:cNvSpPr/>
      </dsp:nvSpPr>
      <dsp:spPr>
        <a:xfrm>
          <a:off x="927411" y="2676551"/>
          <a:ext cx="2248022" cy="1548887"/>
        </a:xfrm>
        <a:prstGeom prst="roundRect">
          <a:avLst/>
        </a:prstGeom>
        <a:gradFill rotWithShape="0">
          <a:gsLst>
            <a:gs pos="0">
              <a:schemeClr val="accent4">
                <a:hueOff val="6533927"/>
                <a:satOff val="-27185"/>
                <a:lumOff val="6405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6533927"/>
                <a:satOff val="-27185"/>
                <a:lumOff val="6405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6533927"/>
                <a:satOff val="-27185"/>
                <a:lumOff val="6405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E82C1A23-5C0D-42E3-AC64-D42AF3D2561B}">
      <dsp:nvSpPr>
        <dsp:cNvPr id="0" name=""/>
        <dsp:cNvSpPr/>
      </dsp:nvSpPr>
      <dsp:spPr>
        <a:xfrm>
          <a:off x="1345319" y="4647304"/>
          <a:ext cx="6867527" cy="69092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28016" bIns="0" numCol="1" spcCol="1270" anchor="t" anchorCtr="0">
          <a:noAutofit/>
        </a:bodyPr>
        <a:lstStyle/>
        <a:p>
          <a:pPr marL="0" lvl="0" indent="0" algn="ctr" defTabSz="8001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it-IT" sz="1800" kern="1200" dirty="0">
              <a:latin typeface="Century Gothic" panose="020B0502020202020204" pitchFamily="34" charset="0"/>
            </a:rPr>
            <a:t> Classe 3°                     Classe 4°                               Classe 5°</a:t>
          </a:r>
          <a:r>
            <a:rPr lang="it-IT" sz="1400" kern="1200" dirty="0">
              <a:latin typeface="Century Gothic" panose="020B0502020202020204" pitchFamily="34" charset="0"/>
            </a:rPr>
            <a:t> </a:t>
          </a:r>
        </a:p>
        <a:p>
          <a:pPr marL="0" lvl="0" indent="0" algn="ctr" defTabSz="8001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it-IT" sz="1700" kern="1200" dirty="0">
              <a:latin typeface="Century Gothic" panose="020B0502020202020204" pitchFamily="34" charset="0"/>
            </a:rPr>
            <a:t>    </a:t>
          </a:r>
        </a:p>
      </dsp:txBody>
      <dsp:txXfrm>
        <a:off x="1345319" y="4647304"/>
        <a:ext cx="6867527" cy="690924"/>
      </dsp:txXfrm>
    </dsp:sp>
    <dsp:sp modelId="{C175A521-7683-4E7F-84A5-052D824360AB}">
      <dsp:nvSpPr>
        <dsp:cNvPr id="0" name=""/>
        <dsp:cNvSpPr/>
      </dsp:nvSpPr>
      <dsp:spPr>
        <a:xfrm>
          <a:off x="3394125" y="2708448"/>
          <a:ext cx="2248022" cy="1548887"/>
        </a:xfrm>
        <a:prstGeom prst="roundRect">
          <a:avLst/>
        </a:prstGeom>
        <a:gradFill rotWithShape="0">
          <a:gsLst>
            <a:gs pos="0">
              <a:schemeClr val="accent4">
                <a:hueOff val="9800891"/>
                <a:satOff val="-40777"/>
                <a:lumOff val="9608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9800891"/>
                <a:satOff val="-40777"/>
                <a:lumOff val="9608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9800891"/>
                <a:satOff val="-40777"/>
                <a:lumOff val="9608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4AF285E4-BB5A-4694-9F07-86EE6A62A785}">
      <dsp:nvSpPr>
        <dsp:cNvPr id="0" name=""/>
        <dsp:cNvSpPr/>
      </dsp:nvSpPr>
      <dsp:spPr>
        <a:xfrm>
          <a:off x="7100902" y="4195261"/>
          <a:ext cx="3307874" cy="83401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120904" rIns="120904" bIns="0" numCol="1" spcCol="1270" anchor="t" anchorCtr="0">
          <a:noAutofit/>
        </a:bodyPr>
        <a:lstStyle/>
        <a:p>
          <a:pPr marL="0" lvl="0" indent="0" algn="ctr" defTabSz="7556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it-IT" sz="1700" kern="1200" dirty="0">
              <a:latin typeface="Century Gothic" panose="020B0502020202020204" pitchFamily="34" charset="0"/>
            </a:rPr>
            <a:t>             </a:t>
          </a:r>
          <a:endParaRPr lang="it-IT" sz="1700" kern="1200" dirty="0"/>
        </a:p>
      </dsp:txBody>
      <dsp:txXfrm>
        <a:off x="7100902" y="4195261"/>
        <a:ext cx="3307874" cy="83401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411C0D3-D759-41B9-ABE5-18A5189C7335}">
      <dsp:nvSpPr>
        <dsp:cNvPr id="0" name=""/>
        <dsp:cNvSpPr/>
      </dsp:nvSpPr>
      <dsp:spPr>
        <a:xfrm>
          <a:off x="3756600" y="1389892"/>
          <a:ext cx="2973446" cy="1868932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4406C975-E8DA-4F0E-90B9-2092434B698B}">
      <dsp:nvSpPr>
        <dsp:cNvPr id="0" name=""/>
        <dsp:cNvSpPr/>
      </dsp:nvSpPr>
      <dsp:spPr>
        <a:xfrm>
          <a:off x="540859" y="3518189"/>
          <a:ext cx="3196060" cy="115348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28016" bIns="0" numCol="1" spcCol="1270" anchor="t" anchorCtr="0">
          <a:noAutofit/>
        </a:bodyPr>
        <a:lstStyle/>
        <a:p>
          <a:pPr marL="0" lvl="0" indent="0" algn="ctr" defTabSz="8001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it-IT" sz="1800" kern="1200" dirty="0">
              <a:latin typeface="Century Gothic" panose="020B0502020202020204" pitchFamily="34" charset="0"/>
            </a:rPr>
            <a:t>Classe 1^</a:t>
          </a:r>
        </a:p>
      </dsp:txBody>
      <dsp:txXfrm>
        <a:off x="540859" y="3518189"/>
        <a:ext cx="3196060" cy="1153486"/>
      </dsp:txXfrm>
    </dsp:sp>
    <dsp:sp modelId="{37E2FA7E-2AE9-4E1E-AF54-4CF70DB25D80}">
      <dsp:nvSpPr>
        <dsp:cNvPr id="0" name=""/>
        <dsp:cNvSpPr/>
      </dsp:nvSpPr>
      <dsp:spPr>
        <a:xfrm>
          <a:off x="467335" y="1403238"/>
          <a:ext cx="2806330" cy="1885812"/>
        </a:xfrm>
        <a:prstGeom prst="roundRect">
          <a:avLst/>
        </a:prstGeom>
        <a:gradFill rotWithShape="0">
          <a:gsLst>
            <a:gs pos="0">
              <a:schemeClr val="accent4">
                <a:hueOff val="4900445"/>
                <a:satOff val="-20388"/>
                <a:lumOff val="4804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4900445"/>
                <a:satOff val="-20388"/>
                <a:lumOff val="4804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4900445"/>
                <a:satOff val="-20388"/>
                <a:lumOff val="4804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77447801-83A1-4743-A6EC-DA073BD0BE67}">
      <dsp:nvSpPr>
        <dsp:cNvPr id="0" name=""/>
        <dsp:cNvSpPr/>
      </dsp:nvSpPr>
      <dsp:spPr>
        <a:xfrm>
          <a:off x="3691066" y="3481495"/>
          <a:ext cx="3385934" cy="115348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28016" bIns="0" numCol="1" spcCol="1270" anchor="t" anchorCtr="0">
          <a:noAutofit/>
        </a:bodyPr>
        <a:lstStyle/>
        <a:p>
          <a:pPr marL="0" lvl="0" indent="0" algn="ctr" defTabSz="8001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it-IT" sz="1800" kern="1200" dirty="0">
              <a:latin typeface="Century Gothic" panose="020B0502020202020204" pitchFamily="34" charset="0"/>
            </a:rPr>
            <a:t>Classe 2^</a:t>
          </a:r>
        </a:p>
      </dsp:txBody>
      <dsp:txXfrm>
        <a:off x="3691066" y="3481495"/>
        <a:ext cx="3385934" cy="1153486"/>
      </dsp:txXfrm>
    </dsp:sp>
    <dsp:sp modelId="{C175A521-7683-4E7F-84A5-052D824360AB}">
      <dsp:nvSpPr>
        <dsp:cNvPr id="0" name=""/>
        <dsp:cNvSpPr/>
      </dsp:nvSpPr>
      <dsp:spPr>
        <a:xfrm>
          <a:off x="7227551" y="1348120"/>
          <a:ext cx="2741940" cy="1896780"/>
        </a:xfrm>
        <a:prstGeom prst="roundRect">
          <a:avLst/>
        </a:prstGeom>
        <a:gradFill rotWithShape="0">
          <a:gsLst>
            <a:gs pos="0">
              <a:schemeClr val="accent4">
                <a:hueOff val="9800891"/>
                <a:satOff val="-40777"/>
                <a:lumOff val="9608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9800891"/>
                <a:satOff val="-40777"/>
                <a:lumOff val="9608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9800891"/>
                <a:satOff val="-40777"/>
                <a:lumOff val="9608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4AF285E4-BB5A-4694-9F07-86EE6A62A785}">
      <dsp:nvSpPr>
        <dsp:cNvPr id="0" name=""/>
        <dsp:cNvSpPr/>
      </dsp:nvSpPr>
      <dsp:spPr>
        <a:xfrm>
          <a:off x="7071317" y="3616542"/>
          <a:ext cx="3196184" cy="115348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28016" bIns="0" numCol="1" spcCol="1270" anchor="t" anchorCtr="0">
          <a:noAutofit/>
        </a:bodyPr>
        <a:lstStyle/>
        <a:p>
          <a:pPr marL="0" lvl="0" indent="0" algn="ctr" defTabSz="8001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it-IT" sz="1800" kern="1200" dirty="0">
              <a:latin typeface="Century Gothic" panose="020B0502020202020204" pitchFamily="34" charset="0"/>
            </a:rPr>
            <a:t>Classe 3^</a:t>
          </a:r>
        </a:p>
      </dsp:txBody>
      <dsp:txXfrm>
        <a:off x="7071317" y="3616542"/>
        <a:ext cx="3196184" cy="115348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List1">
  <dgm:title val=""/>
  <dgm:desc val=""/>
  <dgm:catLst>
    <dgm:cat type="list" pri="2000"/>
    <dgm:cat type="picture" pri="2500"/>
    <dgm:cat type="pictureconvert" pri="25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3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1"/>
      <dgm:constr type="sp" refType="w" refFor="ch" refForName="compNode" op="equ" fact="0.1"/>
      <dgm:constr type="primFontSz" for="des" ptType="node" op="equ" val="65"/>
    </dgm:constrLst>
    <dgm:ruleLst/>
    <dgm:forEach name="Name4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 axis="self"/>
        <dgm:constrLst>
          <dgm:constr type="h" refType="w" fact="1.06"/>
          <dgm:constr type="h" for="ch" forName="pictRect" refType="h" fact="0.65"/>
          <dgm:constr type="w" for="ch" forName="pictRect" refType="w"/>
          <dgm:constr type="l" for="ch" forName="pictRect"/>
          <dgm:constr type="t" for="ch" forName="pictRect"/>
          <dgm:constr type="w" for="ch" forName="textRect" refType="w"/>
          <dgm:constr type="h" for="ch" forName="textRect" refType="h" fact="0.35"/>
          <dgm:constr type="l" for="ch" forName="textRect"/>
          <dgm:constr type="t" for="ch" forName="textRect" refType="b" refFor="ch" refForName="pictRect"/>
        </dgm:constrLst>
        <dgm:ruleLst/>
        <dgm:layoutNode name="pictRect">
          <dgm:alg type="sp"/>
          <dgm:shape xmlns:r="http://schemas.openxmlformats.org/officeDocument/2006/relationships" type="roundRect" r:blip="" blipPhldr="1">
            <dgm:adjLst/>
          </dgm:shape>
          <dgm:presOf/>
          <dgm:constrLst/>
          <dgm:ruleLst/>
        </dgm:layoutNode>
        <dgm:layoutNode name="textRect" styleLbl="revTx">
          <dgm:varLst>
            <dgm:bulletEnabled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bMarg"/>
          </dgm:constrLst>
          <dgm:ruleLst>
            <dgm:rule type="primFontSz" val="5" fact="NaN" max="NaN"/>
          </dgm:ruleLst>
        </dgm:layoutNode>
      </dgm:layoutNode>
      <dgm:forEach name="Name5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List1">
  <dgm:title val=""/>
  <dgm:desc val=""/>
  <dgm:catLst>
    <dgm:cat type="list" pri="2000"/>
    <dgm:cat type="picture" pri="2500"/>
    <dgm:cat type="pictureconvert" pri="25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3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1"/>
      <dgm:constr type="sp" refType="w" refFor="ch" refForName="compNode" op="equ" fact="0.1"/>
      <dgm:constr type="primFontSz" for="des" ptType="node" op="equ" val="65"/>
    </dgm:constrLst>
    <dgm:ruleLst/>
    <dgm:forEach name="Name4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 axis="self"/>
        <dgm:constrLst>
          <dgm:constr type="h" refType="w" fact="1.06"/>
          <dgm:constr type="h" for="ch" forName="pictRect" refType="h" fact="0.65"/>
          <dgm:constr type="w" for="ch" forName="pictRect" refType="w"/>
          <dgm:constr type="l" for="ch" forName="pictRect"/>
          <dgm:constr type="t" for="ch" forName="pictRect"/>
          <dgm:constr type="w" for="ch" forName="textRect" refType="w"/>
          <dgm:constr type="h" for="ch" forName="textRect" refType="h" fact="0.35"/>
          <dgm:constr type="l" for="ch" forName="textRect"/>
          <dgm:constr type="t" for="ch" forName="textRect" refType="b" refFor="ch" refForName="pictRect"/>
        </dgm:constrLst>
        <dgm:ruleLst/>
        <dgm:layoutNode name="pictRect">
          <dgm:alg type="sp"/>
          <dgm:shape xmlns:r="http://schemas.openxmlformats.org/officeDocument/2006/relationships" type="roundRect" r:blip="" blipPhldr="1">
            <dgm:adjLst/>
          </dgm:shape>
          <dgm:presOf/>
          <dgm:constrLst/>
          <dgm:ruleLst/>
        </dgm:layoutNode>
        <dgm:layoutNode name="textRect" styleLbl="revTx">
          <dgm:varLst>
            <dgm:bulletEnabled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bMarg"/>
          </dgm:constrLst>
          <dgm:ruleLst>
            <dgm:rule type="primFontSz" val="5" fact="NaN" max="NaN"/>
          </dgm:ruleLst>
        </dgm:layoutNode>
      </dgm:layoutNode>
      <dgm:forEach name="Name5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List1">
  <dgm:title val=""/>
  <dgm:desc val=""/>
  <dgm:catLst>
    <dgm:cat type="list" pri="2000"/>
    <dgm:cat type="picture" pri="2500"/>
    <dgm:cat type="pictureconvert" pri="25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3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1"/>
      <dgm:constr type="sp" refType="w" refFor="ch" refForName="compNode" op="equ" fact="0.1"/>
      <dgm:constr type="primFontSz" for="des" ptType="node" op="equ" val="65"/>
    </dgm:constrLst>
    <dgm:ruleLst/>
    <dgm:forEach name="Name4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 axis="self"/>
        <dgm:constrLst>
          <dgm:constr type="h" refType="w" fact="1.06"/>
          <dgm:constr type="h" for="ch" forName="pictRect" refType="h" fact="0.65"/>
          <dgm:constr type="w" for="ch" forName="pictRect" refType="w"/>
          <dgm:constr type="l" for="ch" forName="pictRect"/>
          <dgm:constr type="t" for="ch" forName="pictRect"/>
          <dgm:constr type="w" for="ch" forName="textRect" refType="w"/>
          <dgm:constr type="h" for="ch" forName="textRect" refType="h" fact="0.35"/>
          <dgm:constr type="l" for="ch" forName="textRect"/>
          <dgm:constr type="t" for="ch" forName="textRect" refType="b" refFor="ch" refForName="pictRect"/>
        </dgm:constrLst>
        <dgm:ruleLst/>
        <dgm:layoutNode name="pictRect">
          <dgm:alg type="sp"/>
          <dgm:shape xmlns:r="http://schemas.openxmlformats.org/officeDocument/2006/relationships" type="roundRect" r:blip="" blipPhldr="1">
            <dgm:adjLst/>
          </dgm:shape>
          <dgm:presOf/>
          <dgm:constrLst/>
          <dgm:ruleLst/>
        </dgm:layoutNode>
        <dgm:layoutNode name="textRect" styleLbl="revTx">
          <dgm:varLst>
            <dgm:bulletEnabled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bMarg"/>
          </dgm:constrLst>
          <dgm:ruleLst>
            <dgm:rule type="primFontSz" val="5" fact="NaN" max="NaN"/>
          </dgm:ruleLst>
        </dgm:layoutNode>
      </dgm:layoutNode>
      <dgm:forEach name="Name5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D9D07B1-D726-9F7A-F87F-D094D2008B2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5C02540-8624-41B8-8F61-78EF725C6CA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FBF9B81A-A30B-FB8D-A6B3-90D7A820A6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DF65B-9310-4F6D-8A96-B594B24A350D}" type="datetimeFigureOut">
              <a:rPr lang="it-IT" smtClean="0"/>
              <a:t>05/06/2024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FA84F61-D6AD-F1F5-65F6-D312C814E6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C155ECBB-F792-0FB6-2FB2-8098D1A18E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B61F8-C3E0-4A27-8EBF-05F2FB4D5A4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808303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ED59B56-4FAC-B3EA-944F-8B03E0CE7F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1CD8E9C6-68D5-D960-E9A8-8C9746E734B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9578BCAD-1B69-9BCF-F0F5-D6EAD56501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DF65B-9310-4F6D-8A96-B594B24A350D}" type="datetimeFigureOut">
              <a:rPr lang="it-IT" smtClean="0"/>
              <a:t>05/06/2024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E517488-4453-2057-32DF-164F2BE0B7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476EF11-3313-3F62-F76E-5099E7AF07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B61F8-C3E0-4A27-8EBF-05F2FB4D5A4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898177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3E3F6644-980C-F96F-9A09-54DE6AFE186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FD35535F-BF4B-E0AB-9F19-27D55A1EF6C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E54A0CE-8CD7-7774-49F7-8E30D4D064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DF65B-9310-4F6D-8A96-B594B24A350D}" type="datetimeFigureOut">
              <a:rPr lang="it-IT" smtClean="0"/>
              <a:t>05/06/2024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6EDFB948-3239-DED9-06C5-425683C52C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21DCE2D-75C1-C477-2C74-2374271EDF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B61F8-C3E0-4A27-8EBF-05F2FB4D5A4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035597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A726319-1404-CA6A-9859-9C07179343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3FDCCC23-21A6-4AB0-EF8D-A1B9EE2EEF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D04A016C-019D-D9E0-8711-3D44E19AEA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DF65B-9310-4F6D-8A96-B594B24A350D}" type="datetimeFigureOut">
              <a:rPr lang="it-IT" smtClean="0"/>
              <a:t>05/06/2024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9DB6F1C-19AC-C93B-B12F-3B541E95FF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C0FDD10-A280-EC7A-BED1-D9E3ED9D4D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B61F8-C3E0-4A27-8EBF-05F2FB4D5A4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63278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4AC7F8B-B7D8-3F4A-A8DE-F657CB896C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642D43C4-E793-BCCE-2277-B6062C3723C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8B6F4CFF-0656-9A02-91B6-90A6DA4DFC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DF65B-9310-4F6D-8A96-B594B24A350D}" type="datetimeFigureOut">
              <a:rPr lang="it-IT" smtClean="0"/>
              <a:t>05/06/2024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8899B2B-755B-490C-BEAC-5DA5C5BC01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D86966C-844A-9626-0DFA-1F8DD3282A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B61F8-C3E0-4A27-8EBF-05F2FB4D5A4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883103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ED99AB5-97A9-5755-5BBD-A9656B1A0E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DCDB0DEA-5F69-9FF1-84DA-370BD93A15C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FC07CF12-2E79-64CE-E6D8-08C26197A78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222C57DE-B2C4-8518-462E-9280FAED71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DF65B-9310-4F6D-8A96-B594B24A350D}" type="datetimeFigureOut">
              <a:rPr lang="it-IT" smtClean="0"/>
              <a:t>05/06/2024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1BC7A59C-7247-8100-AA89-6447060F7C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315F57A5-73EF-06DC-3B64-799D4EC5B0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B61F8-C3E0-4A27-8EBF-05F2FB4D5A4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763959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B4948D0-CCF2-0207-3596-4953D42FF7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190B5C37-7A29-2927-931E-029F97A2BAF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D9710AC5-B0A4-E16F-1EFF-9D8DCB70BD6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966C5A22-9CF6-1496-BF39-C80AFB81751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D5512842-6DE5-67E2-FF4A-67B7B62B190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392F4AE-1172-7304-E462-7F91395F7E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DF65B-9310-4F6D-8A96-B594B24A350D}" type="datetimeFigureOut">
              <a:rPr lang="it-IT" smtClean="0"/>
              <a:t>05/06/2024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F5E3C49A-39E7-0A0A-D051-6D7D5AE055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A442A912-C2C3-ACBB-3660-2F561CE047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B61F8-C3E0-4A27-8EBF-05F2FB4D5A4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758326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33A81B1-2627-CA80-3FC1-7394DAC414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5672D730-AA48-B13C-3949-5E5F4380FB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DF65B-9310-4F6D-8A96-B594B24A350D}" type="datetimeFigureOut">
              <a:rPr lang="it-IT" smtClean="0"/>
              <a:t>05/06/2024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2E54A3C0-D3C8-573B-2715-3E9056BA3D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B3F46837-1507-BA11-6433-B93FA1BA86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B61F8-C3E0-4A27-8EBF-05F2FB4D5A4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231734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AF95E2F0-1097-85A8-6925-9EB4CE104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DF65B-9310-4F6D-8A96-B594B24A350D}" type="datetimeFigureOut">
              <a:rPr lang="it-IT" smtClean="0"/>
              <a:t>05/06/2024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7E0FA520-7530-9A86-BBA4-F9F41C92C0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32D9923C-6863-42D9-023E-CDD78F1999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B61F8-C3E0-4A27-8EBF-05F2FB4D5A4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103071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FF1EAF7-365C-B075-38D0-2C272D9698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F1EB10DE-6D15-DFCF-267D-3A834E37EF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4793BF79-BE24-6B4C-B259-B497EB85F57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2B1D4EEC-AC90-4701-E093-DAF72ED059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DF65B-9310-4F6D-8A96-B594B24A350D}" type="datetimeFigureOut">
              <a:rPr lang="it-IT" smtClean="0"/>
              <a:t>05/06/2024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DCBD7D06-FBF7-10EB-5D1E-1CEF054882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E039BB2F-EC37-9317-2AC5-5311EB1191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B61F8-C3E0-4A27-8EBF-05F2FB4D5A4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131234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0970F55-A37E-6D58-D959-2329D1C226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5717BAFC-2EEF-FF7B-1188-8063F09738D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408C07DE-0039-1384-0F12-1DB21BCF67C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16D99354-3E50-02F1-9A1E-6BD1ADA215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DF65B-9310-4F6D-8A96-B594B24A350D}" type="datetimeFigureOut">
              <a:rPr lang="it-IT" smtClean="0"/>
              <a:t>05/06/2024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98B11E8C-7812-3CE4-7CD0-273B2C403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E0C1E10B-42CF-BB74-7243-105B93C6AC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B61F8-C3E0-4A27-8EBF-05F2FB4D5A4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243938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FC206CC7-1FD2-3BC5-8850-6693E55B9B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D513B09F-ADCC-575E-5674-0CC9DE3571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A13E631-4183-F8FD-CD1E-9FBBF271037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9DF65B-9310-4F6D-8A96-B594B24A350D}" type="datetimeFigureOut">
              <a:rPr lang="it-IT" smtClean="0"/>
              <a:t>05/06/2024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C261728F-B8E1-524C-F70B-F8738D8FE3E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DA84EB8D-96A3-F2E3-6D79-B2F38BDFE75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FB61F8-C3E0-4A27-8EBF-05F2FB4D5A4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357806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3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4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5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6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7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8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0" name="Rectangle 89">
            <a:extLst>
              <a:ext uri="{FF2B5EF4-FFF2-40B4-BE49-F238E27FC236}">
                <a16:creationId xmlns:a16="http://schemas.microsoft.com/office/drawing/2014/main" id="{9203DE33-2CD4-4CA8-9AF3-37C3B65133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"/>
            <a:ext cx="12192000" cy="685799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0AF57B88-1D4C-41FA-A761-EC1DD10C35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7539" y="1417538"/>
            <a:ext cx="6875818" cy="4040744"/>
          </a:xfrm>
          <a:prstGeom prst="rect">
            <a:avLst/>
          </a:prstGeom>
          <a:gradFill>
            <a:gsLst>
              <a:gs pos="11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18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4" name="Rectangle 93">
            <a:extLst>
              <a:ext uri="{FF2B5EF4-FFF2-40B4-BE49-F238E27FC236}">
                <a16:creationId xmlns:a16="http://schemas.microsoft.com/office/drawing/2014/main" id="{D2548F45-5164-4ABB-8212-7F293FDED8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-159565" y="2659404"/>
            <a:ext cx="4355594" cy="4040742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100000">
                <a:schemeClr val="accent1">
                  <a:lumMod val="50000"/>
                  <a:alpha val="0"/>
                </a:schemeClr>
              </a:gs>
            </a:gsLst>
            <a:lin ang="11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8" descr="38+ Free Powerpoint Backgrounds | Free &amp; Premium Templates">
            <a:extLst>
              <a:ext uri="{FF2B5EF4-FFF2-40B4-BE49-F238E27FC236}">
                <a16:creationId xmlns:a16="http://schemas.microsoft.com/office/drawing/2014/main" id="{FA72A359-6DBD-596A-C4AD-49AB322E2F1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19" r="7972" b="-2"/>
          <a:stretch/>
        </p:blipFill>
        <p:spPr bwMode="auto">
          <a:xfrm>
            <a:off x="4031974" y="8920"/>
            <a:ext cx="8160026" cy="68758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6" name="Freeform: Shape 95">
            <a:extLst>
              <a:ext uri="{FF2B5EF4-FFF2-40B4-BE49-F238E27FC236}">
                <a16:creationId xmlns:a16="http://schemas.microsoft.com/office/drawing/2014/main" id="{5E81CCFB-7BEF-4186-86FB-D09450B4D0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6097846">
            <a:off x="-747355" y="1201312"/>
            <a:ext cx="4808302" cy="4088666"/>
          </a:xfrm>
          <a:custGeom>
            <a:avLst/>
            <a:gdLst>
              <a:gd name="connsiteX0" fmla="*/ 48844 w 4808302"/>
              <a:gd name="connsiteY0" fmla="*/ 2888671 h 4088666"/>
              <a:gd name="connsiteX1" fmla="*/ 0 w 4808302"/>
              <a:gd name="connsiteY1" fmla="*/ 2404151 h 4088666"/>
              <a:gd name="connsiteX2" fmla="*/ 2404151 w 4808302"/>
              <a:gd name="connsiteY2" fmla="*/ 0 h 4088666"/>
              <a:gd name="connsiteX3" fmla="*/ 4808302 w 4808302"/>
              <a:gd name="connsiteY3" fmla="*/ 2404151 h 4088666"/>
              <a:gd name="connsiteX4" fmla="*/ 4700216 w 4808302"/>
              <a:gd name="connsiteY4" fmla="*/ 3119072 h 4088666"/>
              <a:gd name="connsiteX5" fmla="*/ 4643143 w 4808302"/>
              <a:gd name="connsiteY5" fmla="*/ 3275009 h 4088666"/>
              <a:gd name="connsiteX6" fmla="*/ 690093 w 4808302"/>
              <a:gd name="connsiteY6" fmla="*/ 4088666 h 4088666"/>
              <a:gd name="connsiteX7" fmla="*/ 548991 w 4808302"/>
              <a:gd name="connsiteY7" fmla="*/ 3933414 h 4088666"/>
              <a:gd name="connsiteX8" fmla="*/ 48844 w 4808302"/>
              <a:gd name="connsiteY8" fmla="*/ 2888671 h 40886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808302" h="4088666">
                <a:moveTo>
                  <a:pt x="48844" y="2888671"/>
                </a:moveTo>
                <a:cubicBezTo>
                  <a:pt x="16818" y="2732167"/>
                  <a:pt x="0" y="2570123"/>
                  <a:pt x="0" y="2404151"/>
                </a:cubicBezTo>
                <a:cubicBezTo>
                  <a:pt x="0" y="1076375"/>
                  <a:pt x="1076375" y="0"/>
                  <a:pt x="2404151" y="0"/>
                </a:cubicBezTo>
                <a:cubicBezTo>
                  <a:pt x="3731927" y="0"/>
                  <a:pt x="4808302" y="1076375"/>
                  <a:pt x="4808302" y="2404151"/>
                </a:cubicBezTo>
                <a:cubicBezTo>
                  <a:pt x="4808302" y="2653109"/>
                  <a:pt x="4770461" y="2893229"/>
                  <a:pt x="4700216" y="3119072"/>
                </a:cubicBezTo>
                <a:lnTo>
                  <a:pt x="4643143" y="3275009"/>
                </a:lnTo>
                <a:lnTo>
                  <a:pt x="690093" y="4088666"/>
                </a:lnTo>
                <a:lnTo>
                  <a:pt x="548991" y="3933414"/>
                </a:lnTo>
                <a:cubicBezTo>
                  <a:pt x="304015" y="3636572"/>
                  <a:pt x="128908" y="3279932"/>
                  <a:pt x="48844" y="2888671"/>
                </a:cubicBezTo>
                <a:close/>
              </a:path>
            </a:pathLst>
          </a:custGeom>
          <a:gradFill>
            <a:gsLst>
              <a:gs pos="39000">
                <a:schemeClr val="accent1">
                  <a:lumMod val="60000"/>
                  <a:lumOff val="40000"/>
                  <a:alpha val="0"/>
                </a:schemeClr>
              </a:gs>
              <a:gs pos="100000">
                <a:schemeClr val="accent1">
                  <a:lumMod val="75000"/>
                  <a:alpha val="26000"/>
                </a:schemeClr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47" name="Rectangle 2">
            <a:extLst>
              <a:ext uri="{FF2B5EF4-FFF2-40B4-BE49-F238E27FC236}">
                <a16:creationId xmlns:a16="http://schemas.microsoft.com/office/drawing/2014/main" id="{FD89256B-20A2-432E-668F-943F20FD1622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-4279" y="2493068"/>
            <a:ext cx="3616852" cy="3232678"/>
          </a:xfrm>
        </p:spPr>
        <p:txBody>
          <a:bodyPr anchor="t">
            <a:normAutofit/>
          </a:bodyPr>
          <a:lstStyle/>
          <a:p>
            <a:pPr algn="r" eaLnBrk="1" fontAlgn="auto" hangingPunct="1">
              <a:spcAft>
                <a:spcPts val="0"/>
              </a:spcAft>
              <a:defRPr/>
            </a:pPr>
            <a:r>
              <a:rPr lang="it-IT" altLang="it-IT" sz="2200" dirty="0">
                <a:solidFill>
                  <a:srgbClr val="FFFFFF"/>
                </a:solidFill>
                <a:latin typeface="Century Gothic" panose="020B0502020202020204" pitchFamily="34" charset="0"/>
              </a:rPr>
              <a:t> </a:t>
            </a:r>
            <a:r>
              <a:rPr lang="it-IT" altLang="it-IT" sz="2800" dirty="0">
                <a:solidFill>
                  <a:srgbClr val="FFFFFF"/>
                </a:solidFill>
                <a:latin typeface="Century Gothic" panose="020B0502020202020204" pitchFamily="34" charset="0"/>
              </a:rPr>
              <a:t>AUTOVALUTAZIONE D’ISTITUTO</a:t>
            </a:r>
            <a:br>
              <a:rPr lang="it-IT" altLang="it-IT" sz="2800" dirty="0">
                <a:solidFill>
                  <a:srgbClr val="FFFFFF"/>
                </a:solidFill>
                <a:latin typeface="Century Gothic" panose="020B0502020202020204" pitchFamily="34" charset="0"/>
              </a:rPr>
            </a:br>
            <a:br>
              <a:rPr lang="it-IT" altLang="it-IT" sz="2800" i="1" dirty="0">
                <a:solidFill>
                  <a:srgbClr val="FFFFFF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entury Gothic" panose="020B0502020202020204" pitchFamily="34" charset="0"/>
              </a:rPr>
            </a:br>
            <a:r>
              <a:rPr lang="it-IT" altLang="it-IT" sz="2800" i="1" dirty="0">
                <a:solidFill>
                  <a:srgbClr val="FFFFFF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entury Gothic" panose="020B0502020202020204" pitchFamily="34" charset="0"/>
              </a:rPr>
              <a:t> "</a:t>
            </a:r>
            <a:r>
              <a:rPr lang="it-IT" altLang="it-IT" sz="2800" dirty="0">
                <a:solidFill>
                  <a:srgbClr val="FFFFFF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entury Gothic" panose="020B0502020202020204" pitchFamily="34" charset="0"/>
              </a:rPr>
              <a:t>G.Parini</a:t>
            </a:r>
            <a:r>
              <a:rPr lang="it-IT" altLang="it-IT" sz="2800" i="1" dirty="0">
                <a:solidFill>
                  <a:srgbClr val="FFFFFF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entury Gothic" panose="020B0502020202020204" pitchFamily="34" charset="0"/>
              </a:rPr>
              <a:t>"</a:t>
            </a:r>
            <a:r>
              <a:rPr lang="it-IT" altLang="it-IT" sz="2800" dirty="0">
                <a:solidFill>
                  <a:srgbClr val="FFFFFF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entury Gothic" panose="020B0502020202020204" pitchFamily="34" charset="0"/>
              </a:rPr>
              <a:t> </a:t>
            </a:r>
            <a:br>
              <a:rPr lang="it-IT" altLang="it-IT" sz="2800" dirty="0">
                <a:solidFill>
                  <a:srgbClr val="FFFFFF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entury Gothic" panose="020B0502020202020204" pitchFamily="34" charset="0"/>
              </a:rPr>
            </a:br>
            <a:br>
              <a:rPr lang="it-IT" altLang="it-IT" sz="2800" dirty="0">
                <a:solidFill>
                  <a:srgbClr val="FFFFFF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entury Gothic" panose="020B0502020202020204" pitchFamily="34" charset="0"/>
              </a:rPr>
            </a:br>
            <a:r>
              <a:rPr lang="it-IT" altLang="it-IT" sz="2800" dirty="0">
                <a:solidFill>
                  <a:srgbClr val="FFFFFF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entury Gothic" panose="020B0502020202020204" pitchFamily="34" charset="0"/>
              </a:rPr>
              <a:t>Gorla Minore</a:t>
            </a:r>
            <a:br>
              <a:rPr lang="it-IT" altLang="it-IT" sz="2200" dirty="0">
                <a:solidFill>
                  <a:srgbClr val="FFFFFF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entury Gothic" panose="020B0502020202020204" pitchFamily="34" charset="0"/>
              </a:rPr>
            </a:br>
            <a:br>
              <a:rPr lang="it-IT" altLang="it-IT" sz="2200" dirty="0">
                <a:solidFill>
                  <a:srgbClr val="FFFFFF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entury Gothic" panose="020B0502020202020204" pitchFamily="34" charset="0"/>
              </a:rPr>
            </a:br>
            <a:endParaRPr lang="it-IT" altLang="it-IT" sz="2200" i="1" dirty="0">
              <a:solidFill>
                <a:srgbClr val="FFFFFF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Century Gothic" panose="020B0502020202020204" pitchFamily="34" charset="0"/>
            </a:endParaRPr>
          </a:p>
        </p:txBody>
      </p:sp>
      <p:sp>
        <p:nvSpPr>
          <p:cNvPr id="12" name="Rectangle 3">
            <a:extLst>
              <a:ext uri="{FF2B5EF4-FFF2-40B4-BE49-F238E27FC236}">
                <a16:creationId xmlns:a16="http://schemas.microsoft.com/office/drawing/2014/main" id="{642D62A9-6507-634F-46EE-CFA7ED6DEC18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4297882" y="2610059"/>
            <a:ext cx="7632700" cy="2209800"/>
          </a:xfrm>
        </p:spPr>
        <p:txBody>
          <a:bodyPr rtlCol="0">
            <a:normAutofit/>
          </a:bodyPr>
          <a:lstStyle/>
          <a:p>
            <a:pPr eaLnBrk="1" fontAlgn="auto" hangingPunct="1">
              <a:tabLst>
                <a:tab pos="92075" algn="l"/>
              </a:tabLst>
              <a:defRPr/>
            </a:pPr>
            <a:r>
              <a:rPr lang="it-IT" altLang="it-IT" sz="3000" dirty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</a:rPr>
              <a:t>Questionario Genitori</a:t>
            </a:r>
          </a:p>
          <a:p>
            <a:pPr eaLnBrk="1" fontAlgn="auto" hangingPunct="1">
              <a:spcAft>
                <a:spcPts val="1200"/>
              </a:spcAft>
              <a:defRPr/>
            </a:pPr>
            <a:r>
              <a:rPr lang="it-IT" altLang="it-IT" i="1" dirty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</a:rPr>
              <a:t> Primaria-Secondaria di Primo Grado</a:t>
            </a:r>
          </a:p>
          <a:p>
            <a:pPr>
              <a:spcAft>
                <a:spcPts val="1200"/>
              </a:spcAft>
              <a:defRPr/>
            </a:pPr>
            <a:r>
              <a:rPr lang="it-IT" altLang="it-IT" i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it-IT" altLang="it-IT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entury Gothic" panose="020B0502020202020204" pitchFamily="34" charset="0"/>
              </a:rPr>
              <a:t>VALUTAZIONE del servizio erogato</a:t>
            </a:r>
            <a:endParaRPr lang="it-IT" altLang="it-IT" i="1" dirty="0">
              <a:solidFill>
                <a:schemeClr val="accent1">
                  <a:lumMod val="75000"/>
                </a:schemeClr>
              </a:solidFill>
            </a:endParaRPr>
          </a:p>
          <a:p>
            <a:pPr eaLnBrk="1" fontAlgn="auto" hangingPunct="1">
              <a:defRPr/>
            </a:pPr>
            <a:r>
              <a:rPr lang="it-IT" altLang="it-IT" sz="1800" i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entury Gothic" panose="020B0502020202020204" pitchFamily="34" charset="0"/>
              </a:rPr>
              <a:t> </a:t>
            </a:r>
            <a:r>
              <a:rPr lang="it-IT" altLang="it-IT" sz="1800" i="1" dirty="0" err="1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entury Gothic" panose="020B0502020202020204" pitchFamily="34" charset="0"/>
              </a:rPr>
              <a:t>a.s.</a:t>
            </a:r>
            <a:r>
              <a:rPr lang="it-IT" altLang="it-IT" sz="1800" i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entury Gothic" panose="020B0502020202020204" pitchFamily="34" charset="0"/>
              </a:rPr>
              <a:t> 2023/2024</a:t>
            </a:r>
          </a:p>
          <a:p>
            <a:pPr eaLnBrk="1" fontAlgn="auto" hangingPunct="1">
              <a:defRPr/>
            </a:pPr>
            <a:endParaRPr lang="it-IT" altLang="it-IT" sz="2800" i="1" dirty="0">
              <a:latin typeface="Century Gothic" panose="020B0502020202020204" pitchFamily="34" charset="0"/>
            </a:endParaRPr>
          </a:p>
        </p:txBody>
      </p:sp>
      <p:pic>
        <p:nvPicPr>
          <p:cNvPr id="3" name="Immagine 2" descr="Immagine che contiene testo, clipart&#10;&#10;Descrizione generata automaticamente">
            <a:extLst>
              <a:ext uri="{FF2B5EF4-FFF2-40B4-BE49-F238E27FC236}">
                <a16:creationId xmlns:a16="http://schemas.microsoft.com/office/drawing/2014/main" id="{AB440CA2-2325-F363-897F-C0DD80E5526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38629" y="1667852"/>
            <a:ext cx="542544" cy="542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09031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9" name="Rectangle 78">
            <a:extLst>
              <a:ext uri="{FF2B5EF4-FFF2-40B4-BE49-F238E27FC236}">
                <a16:creationId xmlns:a16="http://schemas.microsoft.com/office/drawing/2014/main" id="{AB8C311F-7253-4AED-9701-7FC0708C41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E2384209-CB15-4CDF-9D31-C44FD9A3F2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2666617" y="-2666188"/>
            <a:ext cx="6858000" cy="12191233"/>
          </a:xfrm>
          <a:prstGeom prst="rect">
            <a:avLst/>
          </a:prstGeom>
          <a:gradFill>
            <a:gsLst>
              <a:gs pos="8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12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2633B3B5-CC90-43F0-8714-D31D1F3F02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2311" y="0"/>
            <a:ext cx="9070846" cy="6857572"/>
          </a:xfrm>
          <a:prstGeom prst="rect">
            <a:avLst/>
          </a:prstGeom>
          <a:gradFill>
            <a:gsLst>
              <a:gs pos="8000">
                <a:srgbClr val="000000">
                  <a:alpha val="52000"/>
                </a:srgbClr>
              </a:gs>
              <a:gs pos="100000">
                <a:schemeClr val="accent1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A8D57A06-A426-446D-B02C-A2DC6B62E4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3649491" y="-1685840"/>
            <a:ext cx="4894564" cy="12193546"/>
          </a:xfrm>
          <a:prstGeom prst="rect">
            <a:avLst/>
          </a:prstGeom>
          <a:gradFill>
            <a:gsLst>
              <a:gs pos="0">
                <a:schemeClr val="accent5">
                  <a:lumMod val="60000"/>
                  <a:lumOff val="40000"/>
                  <a:alpha val="0"/>
                </a:schemeClr>
              </a:gs>
              <a:gs pos="100000">
                <a:srgbClr val="000000">
                  <a:alpha val="46000"/>
                </a:srgb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8" descr="38+ Free Powerpoint Backgrounds | Free &amp; Premium Templates">
            <a:extLst>
              <a:ext uri="{FF2B5EF4-FFF2-40B4-BE49-F238E27FC236}">
                <a16:creationId xmlns:a16="http://schemas.microsoft.com/office/drawing/2014/main" id="{FA72A359-6DBD-596A-C4AD-49AB322E2F1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8750" r="10779" b="20979"/>
          <a:stretch/>
        </p:blipFill>
        <p:spPr bwMode="auto">
          <a:xfrm>
            <a:off x="371879" y="458459"/>
            <a:ext cx="11613734" cy="5939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9" name="Rettangolo 48">
            <a:extLst>
              <a:ext uri="{FF2B5EF4-FFF2-40B4-BE49-F238E27FC236}">
                <a16:creationId xmlns:a16="http://schemas.microsoft.com/office/drawing/2014/main" id="{ACA097DB-CBF3-ED8E-4F93-04EBA19B895B}"/>
              </a:ext>
            </a:extLst>
          </p:cNvPr>
          <p:cNvSpPr/>
          <p:nvPr/>
        </p:nvSpPr>
        <p:spPr>
          <a:xfrm>
            <a:off x="1914258" y="1504519"/>
            <a:ext cx="8118505" cy="19236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600"/>
              </a:spcAft>
            </a:pPr>
            <a:endParaRPr lang="it-IT" altLang="it-IT" sz="2800" dirty="0">
              <a:latin typeface="Century Gothic" panose="020B0502020202020204" pitchFamily="34" charset="0"/>
            </a:endParaRPr>
          </a:p>
          <a:p>
            <a:r>
              <a:rPr lang="it-IT" altLang="it-IT" sz="2800" dirty="0">
                <a:latin typeface="Century Gothic" panose="020B0502020202020204" pitchFamily="34" charset="0"/>
              </a:rPr>
              <a:t>       </a:t>
            </a:r>
          </a:p>
          <a:p>
            <a:endParaRPr lang="it-IT" altLang="it-IT" sz="2800" dirty="0">
              <a:latin typeface="Century Gothic" panose="020B0502020202020204" pitchFamily="34" charset="0"/>
            </a:endParaRPr>
          </a:p>
          <a:p>
            <a:endParaRPr lang="it-IT" altLang="it-IT" sz="1600" dirty="0">
              <a:latin typeface="Century Gothic" panose="020B0502020202020204" pitchFamily="34" charset="0"/>
            </a:endParaRPr>
          </a:p>
        </p:txBody>
      </p:sp>
      <p:sp>
        <p:nvSpPr>
          <p:cNvPr id="10" name="Rectangle 3">
            <a:extLst>
              <a:ext uri="{FF2B5EF4-FFF2-40B4-BE49-F238E27FC236}">
                <a16:creationId xmlns:a16="http://schemas.microsoft.com/office/drawing/2014/main" id="{152E707C-8B5D-CA0D-924A-A18EA354EC5B}"/>
              </a:ext>
            </a:extLst>
          </p:cNvPr>
          <p:cNvSpPr txBox="1">
            <a:spLocks noChangeArrowheads="1"/>
          </p:cNvSpPr>
          <p:nvPr/>
        </p:nvSpPr>
        <p:spPr>
          <a:xfrm>
            <a:off x="781695" y="1596323"/>
            <a:ext cx="8229600" cy="44973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" indent="-91440" algn="just">
              <a:buFontTx/>
              <a:buNone/>
              <a:defRPr/>
            </a:pPr>
            <a:r>
              <a:rPr lang="it-IT" alt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 </a:t>
            </a:r>
          </a:p>
          <a:p>
            <a:pPr marL="91440" indent="-91440">
              <a:buFontTx/>
              <a:buNone/>
              <a:defRPr/>
            </a:pPr>
            <a:r>
              <a:rPr lang="it-IT" alt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 </a:t>
            </a:r>
          </a:p>
        </p:txBody>
      </p:sp>
      <p:sp>
        <p:nvSpPr>
          <p:cNvPr id="12" name="Rectangle 3">
            <a:extLst>
              <a:ext uri="{FF2B5EF4-FFF2-40B4-BE49-F238E27FC236}">
                <a16:creationId xmlns:a16="http://schemas.microsoft.com/office/drawing/2014/main" id="{71073443-D227-5568-E511-F5F4BB1C8450}"/>
              </a:ext>
            </a:extLst>
          </p:cNvPr>
          <p:cNvSpPr txBox="1">
            <a:spLocks noChangeArrowheads="1"/>
          </p:cNvSpPr>
          <p:nvPr/>
        </p:nvSpPr>
        <p:spPr>
          <a:xfrm>
            <a:off x="423170" y="1119666"/>
            <a:ext cx="6037451" cy="53991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" indent="-91440" algn="just">
              <a:lnSpc>
                <a:spcPct val="100000"/>
              </a:lnSpc>
              <a:spcBef>
                <a:spcPts val="0"/>
              </a:spcBef>
              <a:buFontTx/>
              <a:buNone/>
              <a:defRPr/>
            </a:pPr>
            <a:r>
              <a:rPr lang="it-IT" sz="1400" b="0" i="0" dirty="0">
                <a:solidFill>
                  <a:srgbClr val="202124"/>
                </a:solidFill>
                <a:effectLst/>
                <a:latin typeface="Google Sans"/>
              </a:rPr>
              <a:t>Giudica </a:t>
            </a:r>
            <a:r>
              <a:rPr lang="it-IT" sz="1400" dirty="0">
                <a:solidFill>
                  <a:srgbClr val="202124"/>
                </a:solidFill>
                <a:latin typeface="Google Sans"/>
              </a:rPr>
              <a:t> funzionale l’attività dei collaboratori</a:t>
            </a:r>
            <a:r>
              <a:rPr lang="it-IT" sz="1400" b="0" i="0" dirty="0">
                <a:solidFill>
                  <a:srgbClr val="202124"/>
                </a:solidFill>
                <a:effectLst/>
                <a:latin typeface="Google Sans"/>
              </a:rPr>
              <a:t>? (bidelli) </a:t>
            </a:r>
            <a:endParaRPr lang="it-IT" altLang="it-IT" sz="1700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FFFFFF"/>
                </a:outerShdw>
              </a:effectLst>
              <a:latin typeface="Century Gothic" panose="020B0502020202020204" pitchFamily="34" charset="0"/>
              <a:cs typeface="Arial" panose="020B0604020202020204" pitchFamily="34" charset="0"/>
            </a:endParaRPr>
          </a:p>
          <a:p>
            <a:pPr marL="91440" indent="-91440">
              <a:buFontTx/>
              <a:buNone/>
              <a:defRPr/>
            </a:pPr>
            <a:endParaRPr lang="it-IT" altLang="it-IT" sz="2800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FFFFFF"/>
                </a:outerShdw>
              </a:effectLst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3" name="Grafico 22">
            <a:extLst>
              <a:ext uri="{FF2B5EF4-FFF2-40B4-BE49-F238E27FC236}">
                <a16:creationId xmlns:a16="http://schemas.microsoft.com/office/drawing/2014/main" id="{A2518BB6-3FC9-A6DC-5438-141EBF08370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47896831"/>
              </p:ext>
            </p:extLst>
          </p:nvPr>
        </p:nvGraphicFramePr>
        <p:xfrm>
          <a:off x="1418602" y="1861087"/>
          <a:ext cx="8750894" cy="4219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8985748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9" name="Rectangle 78">
            <a:extLst>
              <a:ext uri="{FF2B5EF4-FFF2-40B4-BE49-F238E27FC236}">
                <a16:creationId xmlns:a16="http://schemas.microsoft.com/office/drawing/2014/main" id="{AB8C311F-7253-4AED-9701-7FC0708C41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E2384209-CB15-4CDF-9D31-C44FD9A3F2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2666617" y="-2666188"/>
            <a:ext cx="6858000" cy="12191233"/>
          </a:xfrm>
          <a:prstGeom prst="rect">
            <a:avLst/>
          </a:prstGeom>
          <a:gradFill>
            <a:gsLst>
              <a:gs pos="8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12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2633B3B5-CC90-43F0-8714-D31D1F3F02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2311" y="0"/>
            <a:ext cx="9070846" cy="6857572"/>
          </a:xfrm>
          <a:prstGeom prst="rect">
            <a:avLst/>
          </a:prstGeom>
          <a:gradFill>
            <a:gsLst>
              <a:gs pos="8000">
                <a:srgbClr val="000000">
                  <a:alpha val="52000"/>
                </a:srgbClr>
              </a:gs>
              <a:gs pos="100000">
                <a:schemeClr val="accent1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A8D57A06-A426-446D-B02C-A2DC6B62E4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3649491" y="-1685840"/>
            <a:ext cx="4894564" cy="12193546"/>
          </a:xfrm>
          <a:prstGeom prst="rect">
            <a:avLst/>
          </a:prstGeom>
          <a:gradFill>
            <a:gsLst>
              <a:gs pos="0">
                <a:schemeClr val="accent5">
                  <a:lumMod val="60000"/>
                  <a:lumOff val="40000"/>
                  <a:alpha val="0"/>
                </a:schemeClr>
              </a:gs>
              <a:gs pos="100000">
                <a:srgbClr val="000000">
                  <a:alpha val="46000"/>
                </a:srgb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8" descr="38+ Free Powerpoint Backgrounds | Free &amp; Premium Templates">
            <a:extLst>
              <a:ext uri="{FF2B5EF4-FFF2-40B4-BE49-F238E27FC236}">
                <a16:creationId xmlns:a16="http://schemas.microsoft.com/office/drawing/2014/main" id="{FA72A359-6DBD-596A-C4AD-49AB322E2F1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8750" r="10779" b="20979"/>
          <a:stretch/>
        </p:blipFill>
        <p:spPr bwMode="auto">
          <a:xfrm>
            <a:off x="371879" y="458459"/>
            <a:ext cx="11613734" cy="5939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9" name="Rettangolo 48">
            <a:extLst>
              <a:ext uri="{FF2B5EF4-FFF2-40B4-BE49-F238E27FC236}">
                <a16:creationId xmlns:a16="http://schemas.microsoft.com/office/drawing/2014/main" id="{ACA097DB-CBF3-ED8E-4F93-04EBA19B895B}"/>
              </a:ext>
            </a:extLst>
          </p:cNvPr>
          <p:cNvSpPr/>
          <p:nvPr/>
        </p:nvSpPr>
        <p:spPr>
          <a:xfrm>
            <a:off x="1914258" y="1504519"/>
            <a:ext cx="8118505" cy="19236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600"/>
              </a:spcAft>
            </a:pPr>
            <a:endParaRPr lang="it-IT" altLang="it-IT" sz="2800" dirty="0">
              <a:latin typeface="Century Gothic" panose="020B0502020202020204" pitchFamily="34" charset="0"/>
            </a:endParaRPr>
          </a:p>
          <a:p>
            <a:r>
              <a:rPr lang="it-IT" altLang="it-IT" sz="2800" dirty="0">
                <a:latin typeface="Century Gothic" panose="020B0502020202020204" pitchFamily="34" charset="0"/>
              </a:rPr>
              <a:t>       </a:t>
            </a:r>
          </a:p>
          <a:p>
            <a:endParaRPr lang="it-IT" altLang="it-IT" sz="2800" dirty="0">
              <a:latin typeface="Century Gothic" panose="020B0502020202020204" pitchFamily="34" charset="0"/>
            </a:endParaRPr>
          </a:p>
          <a:p>
            <a:endParaRPr lang="it-IT" altLang="it-IT" sz="1600" dirty="0">
              <a:latin typeface="Century Gothic" panose="020B0502020202020204" pitchFamily="34" charset="0"/>
            </a:endParaRPr>
          </a:p>
        </p:txBody>
      </p:sp>
      <p:sp>
        <p:nvSpPr>
          <p:cNvPr id="10" name="Rectangle 3">
            <a:extLst>
              <a:ext uri="{FF2B5EF4-FFF2-40B4-BE49-F238E27FC236}">
                <a16:creationId xmlns:a16="http://schemas.microsoft.com/office/drawing/2014/main" id="{152E707C-8B5D-CA0D-924A-A18EA354EC5B}"/>
              </a:ext>
            </a:extLst>
          </p:cNvPr>
          <p:cNvSpPr txBox="1">
            <a:spLocks noChangeArrowheads="1"/>
          </p:cNvSpPr>
          <p:nvPr/>
        </p:nvSpPr>
        <p:spPr>
          <a:xfrm>
            <a:off x="781695" y="1596323"/>
            <a:ext cx="8229600" cy="44973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" indent="-91440" algn="just">
              <a:buFontTx/>
              <a:buNone/>
              <a:defRPr/>
            </a:pPr>
            <a:r>
              <a:rPr lang="it-IT" alt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 </a:t>
            </a:r>
          </a:p>
          <a:p>
            <a:pPr marL="91440" indent="-91440">
              <a:buFontTx/>
              <a:buNone/>
              <a:defRPr/>
            </a:pPr>
            <a:r>
              <a:rPr lang="it-IT" alt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 </a:t>
            </a:r>
          </a:p>
        </p:txBody>
      </p:sp>
      <p:sp>
        <p:nvSpPr>
          <p:cNvPr id="12" name="Rectangle 3">
            <a:extLst>
              <a:ext uri="{FF2B5EF4-FFF2-40B4-BE49-F238E27FC236}">
                <a16:creationId xmlns:a16="http://schemas.microsoft.com/office/drawing/2014/main" id="{71073443-D227-5568-E511-F5F4BB1C8450}"/>
              </a:ext>
            </a:extLst>
          </p:cNvPr>
          <p:cNvSpPr txBox="1">
            <a:spLocks noChangeArrowheads="1"/>
          </p:cNvSpPr>
          <p:nvPr/>
        </p:nvSpPr>
        <p:spPr>
          <a:xfrm>
            <a:off x="423170" y="1119666"/>
            <a:ext cx="6037451" cy="53991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" indent="-91440" algn="just">
              <a:lnSpc>
                <a:spcPct val="100000"/>
              </a:lnSpc>
              <a:spcBef>
                <a:spcPts val="0"/>
              </a:spcBef>
              <a:buFontTx/>
              <a:buNone/>
              <a:defRPr/>
            </a:pPr>
            <a:r>
              <a:rPr lang="it-IT" sz="1400" b="0" i="0" dirty="0">
                <a:solidFill>
                  <a:srgbClr val="202124"/>
                </a:solidFill>
                <a:effectLst/>
                <a:latin typeface="Google Sans"/>
              </a:rPr>
              <a:t>Giudica </a:t>
            </a:r>
            <a:r>
              <a:rPr lang="it-IT" sz="1400" dirty="0">
                <a:solidFill>
                  <a:srgbClr val="202124"/>
                </a:solidFill>
                <a:latin typeface="Google Sans"/>
              </a:rPr>
              <a:t> efficace e proficua la gestione dei rapporti con le famiglie</a:t>
            </a:r>
            <a:r>
              <a:rPr lang="it-IT" sz="1400" b="0" i="0" dirty="0">
                <a:solidFill>
                  <a:srgbClr val="202124"/>
                </a:solidFill>
                <a:effectLst/>
                <a:latin typeface="Google Sans"/>
              </a:rPr>
              <a:t>? </a:t>
            </a:r>
            <a:endParaRPr lang="it-IT" altLang="it-IT" sz="1700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FFFFFF"/>
                </a:outerShdw>
              </a:effectLst>
              <a:latin typeface="Century Gothic" panose="020B0502020202020204" pitchFamily="34" charset="0"/>
              <a:cs typeface="Arial" panose="020B0604020202020204" pitchFamily="34" charset="0"/>
            </a:endParaRPr>
          </a:p>
          <a:p>
            <a:pPr marL="91440" indent="-91440">
              <a:buFontTx/>
              <a:buNone/>
              <a:defRPr/>
            </a:pPr>
            <a:endParaRPr lang="it-IT" altLang="it-IT" sz="2800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FFFFFF"/>
                </a:outerShdw>
              </a:effectLst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3" name="Grafico 22">
            <a:extLst>
              <a:ext uri="{FF2B5EF4-FFF2-40B4-BE49-F238E27FC236}">
                <a16:creationId xmlns:a16="http://schemas.microsoft.com/office/drawing/2014/main" id="{A2518BB6-3FC9-A6DC-5438-141EBF08370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26237355"/>
              </p:ext>
            </p:extLst>
          </p:nvPr>
        </p:nvGraphicFramePr>
        <p:xfrm>
          <a:off x="1418602" y="1861087"/>
          <a:ext cx="8750894" cy="4219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33688764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9" name="Rectangle 78">
            <a:extLst>
              <a:ext uri="{FF2B5EF4-FFF2-40B4-BE49-F238E27FC236}">
                <a16:creationId xmlns:a16="http://schemas.microsoft.com/office/drawing/2014/main" id="{AB8C311F-7253-4AED-9701-7FC0708C41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E2384209-CB15-4CDF-9D31-C44FD9A3F2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2666617" y="-2666188"/>
            <a:ext cx="6858000" cy="12191233"/>
          </a:xfrm>
          <a:prstGeom prst="rect">
            <a:avLst/>
          </a:prstGeom>
          <a:gradFill>
            <a:gsLst>
              <a:gs pos="8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12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2633B3B5-CC90-43F0-8714-D31D1F3F02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2311" y="0"/>
            <a:ext cx="9070846" cy="6857572"/>
          </a:xfrm>
          <a:prstGeom prst="rect">
            <a:avLst/>
          </a:prstGeom>
          <a:gradFill>
            <a:gsLst>
              <a:gs pos="8000">
                <a:srgbClr val="000000">
                  <a:alpha val="52000"/>
                </a:srgbClr>
              </a:gs>
              <a:gs pos="100000">
                <a:schemeClr val="accent1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A8D57A06-A426-446D-B02C-A2DC6B62E4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3649491" y="-1685840"/>
            <a:ext cx="4894564" cy="12193546"/>
          </a:xfrm>
          <a:prstGeom prst="rect">
            <a:avLst/>
          </a:prstGeom>
          <a:gradFill>
            <a:gsLst>
              <a:gs pos="0">
                <a:schemeClr val="accent5">
                  <a:lumMod val="60000"/>
                  <a:lumOff val="40000"/>
                  <a:alpha val="0"/>
                </a:schemeClr>
              </a:gs>
              <a:gs pos="100000">
                <a:srgbClr val="000000">
                  <a:alpha val="46000"/>
                </a:srgb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8" descr="38+ Free Powerpoint Backgrounds | Free &amp; Premium Templates">
            <a:extLst>
              <a:ext uri="{FF2B5EF4-FFF2-40B4-BE49-F238E27FC236}">
                <a16:creationId xmlns:a16="http://schemas.microsoft.com/office/drawing/2014/main" id="{FA72A359-6DBD-596A-C4AD-49AB322E2F1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8750" r="10779" b="20979"/>
          <a:stretch/>
        </p:blipFill>
        <p:spPr bwMode="auto">
          <a:xfrm>
            <a:off x="289133" y="458459"/>
            <a:ext cx="11613734" cy="5939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9" name="Rettangolo 48">
            <a:extLst>
              <a:ext uri="{FF2B5EF4-FFF2-40B4-BE49-F238E27FC236}">
                <a16:creationId xmlns:a16="http://schemas.microsoft.com/office/drawing/2014/main" id="{ACA097DB-CBF3-ED8E-4F93-04EBA19B895B}"/>
              </a:ext>
            </a:extLst>
          </p:cNvPr>
          <p:cNvSpPr/>
          <p:nvPr/>
        </p:nvSpPr>
        <p:spPr>
          <a:xfrm>
            <a:off x="1914258" y="1504519"/>
            <a:ext cx="8118505" cy="19236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600"/>
              </a:spcAft>
            </a:pPr>
            <a:endParaRPr lang="it-IT" altLang="it-IT" sz="2800" dirty="0">
              <a:latin typeface="Century Gothic" panose="020B0502020202020204" pitchFamily="34" charset="0"/>
            </a:endParaRPr>
          </a:p>
          <a:p>
            <a:r>
              <a:rPr lang="it-IT" altLang="it-IT" sz="2800" dirty="0">
                <a:latin typeface="Century Gothic" panose="020B0502020202020204" pitchFamily="34" charset="0"/>
              </a:rPr>
              <a:t>       </a:t>
            </a:r>
          </a:p>
          <a:p>
            <a:endParaRPr lang="it-IT" altLang="it-IT" sz="2800" dirty="0">
              <a:latin typeface="Century Gothic" panose="020B0502020202020204" pitchFamily="34" charset="0"/>
            </a:endParaRPr>
          </a:p>
          <a:p>
            <a:endParaRPr lang="it-IT" altLang="it-IT" sz="1600" dirty="0">
              <a:latin typeface="Century Gothic" panose="020B0502020202020204" pitchFamily="34" charset="0"/>
            </a:endParaRPr>
          </a:p>
        </p:txBody>
      </p:sp>
      <p:sp>
        <p:nvSpPr>
          <p:cNvPr id="10" name="Rectangle 3">
            <a:extLst>
              <a:ext uri="{FF2B5EF4-FFF2-40B4-BE49-F238E27FC236}">
                <a16:creationId xmlns:a16="http://schemas.microsoft.com/office/drawing/2014/main" id="{152E707C-8B5D-CA0D-924A-A18EA354EC5B}"/>
              </a:ext>
            </a:extLst>
          </p:cNvPr>
          <p:cNvSpPr txBox="1">
            <a:spLocks noChangeArrowheads="1"/>
          </p:cNvSpPr>
          <p:nvPr/>
        </p:nvSpPr>
        <p:spPr>
          <a:xfrm>
            <a:off x="781695" y="1596323"/>
            <a:ext cx="8229600" cy="44973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" indent="-91440" algn="just">
              <a:buFontTx/>
              <a:buNone/>
              <a:defRPr/>
            </a:pPr>
            <a:r>
              <a:rPr lang="it-IT" alt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 </a:t>
            </a:r>
          </a:p>
          <a:p>
            <a:pPr marL="91440" indent="-91440">
              <a:buFontTx/>
              <a:buNone/>
              <a:defRPr/>
            </a:pPr>
            <a:r>
              <a:rPr lang="it-IT" alt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 </a:t>
            </a:r>
          </a:p>
        </p:txBody>
      </p:sp>
      <p:sp>
        <p:nvSpPr>
          <p:cNvPr id="12" name="Rectangle 3">
            <a:extLst>
              <a:ext uri="{FF2B5EF4-FFF2-40B4-BE49-F238E27FC236}">
                <a16:creationId xmlns:a16="http://schemas.microsoft.com/office/drawing/2014/main" id="{71073443-D227-5568-E511-F5F4BB1C8450}"/>
              </a:ext>
            </a:extLst>
          </p:cNvPr>
          <p:cNvSpPr txBox="1">
            <a:spLocks noChangeArrowheads="1"/>
          </p:cNvSpPr>
          <p:nvPr/>
        </p:nvSpPr>
        <p:spPr>
          <a:xfrm>
            <a:off x="423170" y="1119666"/>
            <a:ext cx="6037451" cy="53991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" indent="-91440" algn="just">
              <a:lnSpc>
                <a:spcPct val="100000"/>
              </a:lnSpc>
              <a:spcBef>
                <a:spcPts val="0"/>
              </a:spcBef>
              <a:buFontTx/>
              <a:buNone/>
              <a:defRPr/>
            </a:pPr>
            <a:endParaRPr lang="it-IT" altLang="it-IT" sz="1700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FFFFFF"/>
                </a:outerShdw>
              </a:effectLst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3" name="Grafico 22">
            <a:extLst>
              <a:ext uri="{FF2B5EF4-FFF2-40B4-BE49-F238E27FC236}">
                <a16:creationId xmlns:a16="http://schemas.microsoft.com/office/drawing/2014/main" id="{A2518BB6-3FC9-A6DC-5438-141EBF08370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590939294"/>
              </p:ext>
            </p:extLst>
          </p:nvPr>
        </p:nvGraphicFramePr>
        <p:xfrm>
          <a:off x="1615154" y="1845380"/>
          <a:ext cx="8514267" cy="4219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68F61106-7B57-CD52-C620-22B975A36BF5}"/>
              </a:ext>
            </a:extLst>
          </p:cNvPr>
          <p:cNvSpPr txBox="1"/>
          <p:nvPr/>
        </p:nvSpPr>
        <p:spPr>
          <a:xfrm>
            <a:off x="423170" y="933862"/>
            <a:ext cx="6293824" cy="4924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400" b="0" i="0" dirty="0">
                <a:solidFill>
                  <a:srgbClr val="202124"/>
                </a:solidFill>
                <a:effectLst/>
                <a:latin typeface="Google Sans"/>
              </a:rPr>
              <a:t>Giudica positivi i rapporti con gli altri genitori?</a:t>
            </a:r>
          </a:p>
          <a:p>
            <a:endParaRPr lang="it-IT" sz="1200" dirty="0">
              <a:latin typeface="Google Sans"/>
            </a:endParaRPr>
          </a:p>
        </p:txBody>
      </p:sp>
    </p:spTree>
    <p:extLst>
      <p:ext uri="{BB962C8B-B14F-4D97-AF65-F5344CB8AC3E}">
        <p14:creationId xmlns:p14="http://schemas.microsoft.com/office/powerpoint/2010/main" val="163657782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9" name="Rectangle 78">
            <a:extLst>
              <a:ext uri="{FF2B5EF4-FFF2-40B4-BE49-F238E27FC236}">
                <a16:creationId xmlns:a16="http://schemas.microsoft.com/office/drawing/2014/main" id="{AB8C311F-7253-4AED-9701-7FC0708C41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E2384209-CB15-4CDF-9D31-C44FD9A3F2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2666617" y="-2666188"/>
            <a:ext cx="6858000" cy="12191233"/>
          </a:xfrm>
          <a:prstGeom prst="rect">
            <a:avLst/>
          </a:prstGeom>
          <a:gradFill>
            <a:gsLst>
              <a:gs pos="8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12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2633B3B5-CC90-43F0-8714-D31D1F3F02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2311" y="0"/>
            <a:ext cx="9070846" cy="6857572"/>
          </a:xfrm>
          <a:prstGeom prst="rect">
            <a:avLst/>
          </a:prstGeom>
          <a:gradFill>
            <a:gsLst>
              <a:gs pos="8000">
                <a:srgbClr val="000000">
                  <a:alpha val="52000"/>
                </a:srgbClr>
              </a:gs>
              <a:gs pos="100000">
                <a:schemeClr val="accent1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A8D57A06-A426-446D-B02C-A2DC6B62E4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3649491" y="-1685840"/>
            <a:ext cx="4894564" cy="12193546"/>
          </a:xfrm>
          <a:prstGeom prst="rect">
            <a:avLst/>
          </a:prstGeom>
          <a:gradFill>
            <a:gsLst>
              <a:gs pos="0">
                <a:schemeClr val="accent5">
                  <a:lumMod val="60000"/>
                  <a:lumOff val="40000"/>
                  <a:alpha val="0"/>
                </a:schemeClr>
              </a:gs>
              <a:gs pos="100000">
                <a:srgbClr val="000000">
                  <a:alpha val="46000"/>
                </a:srgb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8" descr="38+ Free Powerpoint Backgrounds | Free &amp; Premium Templates">
            <a:extLst>
              <a:ext uri="{FF2B5EF4-FFF2-40B4-BE49-F238E27FC236}">
                <a16:creationId xmlns:a16="http://schemas.microsoft.com/office/drawing/2014/main" id="{FA72A359-6DBD-596A-C4AD-49AB322E2F1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8750" r="10779" b="20979"/>
          <a:stretch/>
        </p:blipFill>
        <p:spPr bwMode="auto">
          <a:xfrm>
            <a:off x="289133" y="458459"/>
            <a:ext cx="11613734" cy="5939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9" name="Rettangolo 48">
            <a:extLst>
              <a:ext uri="{FF2B5EF4-FFF2-40B4-BE49-F238E27FC236}">
                <a16:creationId xmlns:a16="http://schemas.microsoft.com/office/drawing/2014/main" id="{ACA097DB-CBF3-ED8E-4F93-04EBA19B895B}"/>
              </a:ext>
            </a:extLst>
          </p:cNvPr>
          <p:cNvSpPr/>
          <p:nvPr/>
        </p:nvSpPr>
        <p:spPr>
          <a:xfrm>
            <a:off x="1914258" y="1504519"/>
            <a:ext cx="8118505" cy="19236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600"/>
              </a:spcAft>
            </a:pPr>
            <a:endParaRPr lang="it-IT" altLang="it-IT" sz="2800" dirty="0">
              <a:latin typeface="Century Gothic" panose="020B0502020202020204" pitchFamily="34" charset="0"/>
            </a:endParaRPr>
          </a:p>
          <a:p>
            <a:r>
              <a:rPr lang="it-IT" altLang="it-IT" sz="2800" dirty="0">
                <a:latin typeface="Century Gothic" panose="020B0502020202020204" pitchFamily="34" charset="0"/>
              </a:rPr>
              <a:t>       </a:t>
            </a:r>
          </a:p>
          <a:p>
            <a:endParaRPr lang="it-IT" altLang="it-IT" sz="2800" dirty="0">
              <a:latin typeface="Century Gothic" panose="020B0502020202020204" pitchFamily="34" charset="0"/>
            </a:endParaRPr>
          </a:p>
          <a:p>
            <a:endParaRPr lang="it-IT" altLang="it-IT" sz="1600" dirty="0">
              <a:latin typeface="Century Gothic" panose="020B0502020202020204" pitchFamily="34" charset="0"/>
            </a:endParaRPr>
          </a:p>
        </p:txBody>
      </p:sp>
      <p:sp>
        <p:nvSpPr>
          <p:cNvPr id="10" name="Rectangle 3">
            <a:extLst>
              <a:ext uri="{FF2B5EF4-FFF2-40B4-BE49-F238E27FC236}">
                <a16:creationId xmlns:a16="http://schemas.microsoft.com/office/drawing/2014/main" id="{152E707C-8B5D-CA0D-924A-A18EA354EC5B}"/>
              </a:ext>
            </a:extLst>
          </p:cNvPr>
          <p:cNvSpPr txBox="1">
            <a:spLocks noChangeArrowheads="1"/>
          </p:cNvSpPr>
          <p:nvPr/>
        </p:nvSpPr>
        <p:spPr>
          <a:xfrm>
            <a:off x="781695" y="1596323"/>
            <a:ext cx="8229600" cy="44973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" indent="-91440" algn="just">
              <a:buFontTx/>
              <a:buNone/>
              <a:defRPr/>
            </a:pPr>
            <a:r>
              <a:rPr lang="it-IT" alt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 </a:t>
            </a:r>
          </a:p>
          <a:p>
            <a:pPr marL="91440" indent="-91440">
              <a:buFontTx/>
              <a:buNone/>
              <a:defRPr/>
            </a:pPr>
            <a:r>
              <a:rPr lang="it-IT" alt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 </a:t>
            </a:r>
          </a:p>
        </p:txBody>
      </p:sp>
      <p:sp>
        <p:nvSpPr>
          <p:cNvPr id="12" name="Rectangle 3">
            <a:extLst>
              <a:ext uri="{FF2B5EF4-FFF2-40B4-BE49-F238E27FC236}">
                <a16:creationId xmlns:a16="http://schemas.microsoft.com/office/drawing/2014/main" id="{71073443-D227-5568-E511-F5F4BB1C8450}"/>
              </a:ext>
            </a:extLst>
          </p:cNvPr>
          <p:cNvSpPr txBox="1">
            <a:spLocks noChangeArrowheads="1"/>
          </p:cNvSpPr>
          <p:nvPr/>
        </p:nvSpPr>
        <p:spPr>
          <a:xfrm>
            <a:off x="423170" y="1119666"/>
            <a:ext cx="6037451" cy="53991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" indent="-91440" algn="just">
              <a:lnSpc>
                <a:spcPct val="100000"/>
              </a:lnSpc>
              <a:spcBef>
                <a:spcPts val="0"/>
              </a:spcBef>
              <a:buFontTx/>
              <a:buNone/>
              <a:defRPr/>
            </a:pPr>
            <a:endParaRPr lang="it-IT" altLang="it-IT" sz="1700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FFFFFF"/>
                </a:outerShdw>
              </a:effectLst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3" name="Grafico 22">
            <a:extLst>
              <a:ext uri="{FF2B5EF4-FFF2-40B4-BE49-F238E27FC236}">
                <a16:creationId xmlns:a16="http://schemas.microsoft.com/office/drawing/2014/main" id="{A2518BB6-3FC9-A6DC-5438-141EBF08370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52870551"/>
              </p:ext>
            </p:extLst>
          </p:nvPr>
        </p:nvGraphicFramePr>
        <p:xfrm>
          <a:off x="1472977" y="1892651"/>
          <a:ext cx="8705064" cy="4219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68F61106-7B57-CD52-C620-22B975A36BF5}"/>
              </a:ext>
            </a:extLst>
          </p:cNvPr>
          <p:cNvSpPr txBox="1"/>
          <p:nvPr/>
        </p:nvSpPr>
        <p:spPr>
          <a:xfrm>
            <a:off x="423170" y="933862"/>
            <a:ext cx="6293824" cy="4924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400" dirty="0">
                <a:solidFill>
                  <a:srgbClr val="202124"/>
                </a:solidFill>
                <a:latin typeface="Google Sans"/>
              </a:rPr>
              <a:t>Ritiene sia agevole la comunicazione con la  scuola</a:t>
            </a:r>
            <a:r>
              <a:rPr lang="it-IT" sz="1400" b="0" i="0" dirty="0">
                <a:solidFill>
                  <a:srgbClr val="202124"/>
                </a:solidFill>
                <a:effectLst/>
                <a:latin typeface="Google Sans"/>
              </a:rPr>
              <a:t>? </a:t>
            </a:r>
          </a:p>
          <a:p>
            <a:endParaRPr lang="it-IT" sz="1200" dirty="0">
              <a:latin typeface="Google Sans"/>
            </a:endParaRPr>
          </a:p>
        </p:txBody>
      </p:sp>
    </p:spTree>
    <p:extLst>
      <p:ext uri="{BB962C8B-B14F-4D97-AF65-F5344CB8AC3E}">
        <p14:creationId xmlns:p14="http://schemas.microsoft.com/office/powerpoint/2010/main" val="364524794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9" name="Rectangle 78">
            <a:extLst>
              <a:ext uri="{FF2B5EF4-FFF2-40B4-BE49-F238E27FC236}">
                <a16:creationId xmlns:a16="http://schemas.microsoft.com/office/drawing/2014/main" id="{AB8C311F-7253-4AED-9701-7FC0708C41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E2384209-CB15-4CDF-9D31-C44FD9A3F2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2666617" y="-2666188"/>
            <a:ext cx="6858000" cy="12191233"/>
          </a:xfrm>
          <a:prstGeom prst="rect">
            <a:avLst/>
          </a:prstGeom>
          <a:gradFill>
            <a:gsLst>
              <a:gs pos="8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12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2633B3B5-CC90-43F0-8714-D31D1F3F02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2311" y="0"/>
            <a:ext cx="9070846" cy="6857572"/>
          </a:xfrm>
          <a:prstGeom prst="rect">
            <a:avLst/>
          </a:prstGeom>
          <a:gradFill>
            <a:gsLst>
              <a:gs pos="8000">
                <a:srgbClr val="000000">
                  <a:alpha val="52000"/>
                </a:srgbClr>
              </a:gs>
              <a:gs pos="100000">
                <a:schemeClr val="accent1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A8D57A06-A426-446D-B02C-A2DC6B62E4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3649491" y="-1685840"/>
            <a:ext cx="4894564" cy="12193546"/>
          </a:xfrm>
          <a:prstGeom prst="rect">
            <a:avLst/>
          </a:prstGeom>
          <a:gradFill>
            <a:gsLst>
              <a:gs pos="0">
                <a:schemeClr val="accent5">
                  <a:lumMod val="60000"/>
                  <a:lumOff val="40000"/>
                  <a:alpha val="0"/>
                </a:schemeClr>
              </a:gs>
              <a:gs pos="100000">
                <a:srgbClr val="000000">
                  <a:alpha val="46000"/>
                </a:srgb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8" descr="38+ Free Powerpoint Backgrounds | Free &amp; Premium Templates">
            <a:extLst>
              <a:ext uri="{FF2B5EF4-FFF2-40B4-BE49-F238E27FC236}">
                <a16:creationId xmlns:a16="http://schemas.microsoft.com/office/drawing/2014/main" id="{FA72A359-6DBD-596A-C4AD-49AB322E2F1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8750" r="10779" b="20979"/>
          <a:stretch/>
        </p:blipFill>
        <p:spPr bwMode="auto">
          <a:xfrm>
            <a:off x="289133" y="458459"/>
            <a:ext cx="11613734" cy="5939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9" name="Rettangolo 48">
            <a:extLst>
              <a:ext uri="{FF2B5EF4-FFF2-40B4-BE49-F238E27FC236}">
                <a16:creationId xmlns:a16="http://schemas.microsoft.com/office/drawing/2014/main" id="{ACA097DB-CBF3-ED8E-4F93-04EBA19B895B}"/>
              </a:ext>
            </a:extLst>
          </p:cNvPr>
          <p:cNvSpPr/>
          <p:nvPr/>
        </p:nvSpPr>
        <p:spPr>
          <a:xfrm>
            <a:off x="1914258" y="1504519"/>
            <a:ext cx="8118505" cy="19236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600"/>
              </a:spcAft>
            </a:pPr>
            <a:endParaRPr lang="it-IT" altLang="it-IT" sz="2800" dirty="0">
              <a:latin typeface="Century Gothic" panose="020B0502020202020204" pitchFamily="34" charset="0"/>
            </a:endParaRPr>
          </a:p>
          <a:p>
            <a:r>
              <a:rPr lang="it-IT" altLang="it-IT" sz="2800" dirty="0">
                <a:latin typeface="Century Gothic" panose="020B0502020202020204" pitchFamily="34" charset="0"/>
              </a:rPr>
              <a:t>       </a:t>
            </a:r>
          </a:p>
          <a:p>
            <a:endParaRPr lang="it-IT" altLang="it-IT" sz="2800" dirty="0">
              <a:latin typeface="Century Gothic" panose="020B0502020202020204" pitchFamily="34" charset="0"/>
            </a:endParaRPr>
          </a:p>
          <a:p>
            <a:endParaRPr lang="it-IT" altLang="it-IT" sz="1600" dirty="0">
              <a:latin typeface="Century Gothic" panose="020B0502020202020204" pitchFamily="34" charset="0"/>
            </a:endParaRPr>
          </a:p>
        </p:txBody>
      </p:sp>
      <p:sp>
        <p:nvSpPr>
          <p:cNvPr id="10" name="Rectangle 3">
            <a:extLst>
              <a:ext uri="{FF2B5EF4-FFF2-40B4-BE49-F238E27FC236}">
                <a16:creationId xmlns:a16="http://schemas.microsoft.com/office/drawing/2014/main" id="{152E707C-8B5D-CA0D-924A-A18EA354EC5B}"/>
              </a:ext>
            </a:extLst>
          </p:cNvPr>
          <p:cNvSpPr txBox="1">
            <a:spLocks noChangeArrowheads="1"/>
          </p:cNvSpPr>
          <p:nvPr/>
        </p:nvSpPr>
        <p:spPr>
          <a:xfrm>
            <a:off x="781695" y="1596323"/>
            <a:ext cx="8229600" cy="44973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" indent="-91440" algn="just">
              <a:buFontTx/>
              <a:buNone/>
              <a:defRPr/>
            </a:pPr>
            <a:r>
              <a:rPr lang="it-IT" alt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 </a:t>
            </a:r>
          </a:p>
          <a:p>
            <a:pPr marL="91440" indent="-91440">
              <a:buFontTx/>
              <a:buNone/>
              <a:defRPr/>
            </a:pPr>
            <a:r>
              <a:rPr lang="it-IT" alt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 </a:t>
            </a:r>
          </a:p>
        </p:txBody>
      </p:sp>
      <p:sp>
        <p:nvSpPr>
          <p:cNvPr id="12" name="Rectangle 3">
            <a:extLst>
              <a:ext uri="{FF2B5EF4-FFF2-40B4-BE49-F238E27FC236}">
                <a16:creationId xmlns:a16="http://schemas.microsoft.com/office/drawing/2014/main" id="{71073443-D227-5568-E511-F5F4BB1C8450}"/>
              </a:ext>
            </a:extLst>
          </p:cNvPr>
          <p:cNvSpPr txBox="1">
            <a:spLocks noChangeArrowheads="1"/>
          </p:cNvSpPr>
          <p:nvPr/>
        </p:nvSpPr>
        <p:spPr>
          <a:xfrm>
            <a:off x="423170" y="1119666"/>
            <a:ext cx="6037451" cy="53991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" indent="-91440" algn="just">
              <a:lnSpc>
                <a:spcPct val="100000"/>
              </a:lnSpc>
              <a:spcBef>
                <a:spcPts val="0"/>
              </a:spcBef>
              <a:buFontTx/>
              <a:buNone/>
              <a:defRPr/>
            </a:pPr>
            <a:endParaRPr lang="it-IT" altLang="it-IT" sz="1700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FFFFFF"/>
                </a:outerShdw>
              </a:effectLst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3" name="Grafico 22">
            <a:extLst>
              <a:ext uri="{FF2B5EF4-FFF2-40B4-BE49-F238E27FC236}">
                <a16:creationId xmlns:a16="http://schemas.microsoft.com/office/drawing/2014/main" id="{A2518BB6-3FC9-A6DC-5438-141EBF08370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565200283"/>
              </p:ext>
            </p:extLst>
          </p:nvPr>
        </p:nvGraphicFramePr>
        <p:xfrm>
          <a:off x="1375855" y="1844555"/>
          <a:ext cx="8744689" cy="4219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68F61106-7B57-CD52-C620-22B975A36BF5}"/>
              </a:ext>
            </a:extLst>
          </p:cNvPr>
          <p:cNvSpPr txBox="1"/>
          <p:nvPr/>
        </p:nvSpPr>
        <p:spPr>
          <a:xfrm>
            <a:off x="423170" y="959765"/>
            <a:ext cx="6293824" cy="4924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400" b="0" i="0" dirty="0">
                <a:solidFill>
                  <a:srgbClr val="202124"/>
                </a:solidFill>
                <a:effectLst/>
                <a:latin typeface="Google Sans"/>
              </a:rPr>
              <a:t>Ritiene proficui gli incontri scuola-famiglia?</a:t>
            </a:r>
          </a:p>
          <a:p>
            <a:endParaRPr lang="it-IT" sz="1200" dirty="0">
              <a:latin typeface="Google Sans"/>
            </a:endParaRPr>
          </a:p>
        </p:txBody>
      </p:sp>
    </p:spTree>
    <p:extLst>
      <p:ext uri="{BB962C8B-B14F-4D97-AF65-F5344CB8AC3E}">
        <p14:creationId xmlns:p14="http://schemas.microsoft.com/office/powerpoint/2010/main" val="110955894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9" name="Rectangle 78">
            <a:extLst>
              <a:ext uri="{FF2B5EF4-FFF2-40B4-BE49-F238E27FC236}">
                <a16:creationId xmlns:a16="http://schemas.microsoft.com/office/drawing/2014/main" id="{AB8C311F-7253-4AED-9701-7FC0708C41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E2384209-CB15-4CDF-9D31-C44FD9A3F2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2666617" y="-2666188"/>
            <a:ext cx="6858000" cy="12191233"/>
          </a:xfrm>
          <a:prstGeom prst="rect">
            <a:avLst/>
          </a:prstGeom>
          <a:gradFill>
            <a:gsLst>
              <a:gs pos="8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12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2633B3B5-CC90-43F0-8714-D31D1F3F02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2311" y="0"/>
            <a:ext cx="9070846" cy="6857572"/>
          </a:xfrm>
          <a:prstGeom prst="rect">
            <a:avLst/>
          </a:prstGeom>
          <a:gradFill>
            <a:gsLst>
              <a:gs pos="8000">
                <a:srgbClr val="000000">
                  <a:alpha val="52000"/>
                </a:srgbClr>
              </a:gs>
              <a:gs pos="100000">
                <a:schemeClr val="accent1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A8D57A06-A426-446D-B02C-A2DC6B62E4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3649491" y="-1685840"/>
            <a:ext cx="4894564" cy="12193546"/>
          </a:xfrm>
          <a:prstGeom prst="rect">
            <a:avLst/>
          </a:prstGeom>
          <a:gradFill>
            <a:gsLst>
              <a:gs pos="0">
                <a:schemeClr val="accent5">
                  <a:lumMod val="60000"/>
                  <a:lumOff val="40000"/>
                  <a:alpha val="0"/>
                </a:schemeClr>
              </a:gs>
              <a:gs pos="100000">
                <a:srgbClr val="000000">
                  <a:alpha val="46000"/>
                </a:srgb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8" descr="38+ Free Powerpoint Backgrounds | Free &amp; Premium Templates">
            <a:extLst>
              <a:ext uri="{FF2B5EF4-FFF2-40B4-BE49-F238E27FC236}">
                <a16:creationId xmlns:a16="http://schemas.microsoft.com/office/drawing/2014/main" id="{FA72A359-6DBD-596A-C4AD-49AB322E2F1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8750" r="10779" b="20979"/>
          <a:stretch/>
        </p:blipFill>
        <p:spPr bwMode="auto">
          <a:xfrm>
            <a:off x="289133" y="458459"/>
            <a:ext cx="11613734" cy="5939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9" name="Rettangolo 48">
            <a:extLst>
              <a:ext uri="{FF2B5EF4-FFF2-40B4-BE49-F238E27FC236}">
                <a16:creationId xmlns:a16="http://schemas.microsoft.com/office/drawing/2014/main" id="{ACA097DB-CBF3-ED8E-4F93-04EBA19B895B}"/>
              </a:ext>
            </a:extLst>
          </p:cNvPr>
          <p:cNvSpPr/>
          <p:nvPr/>
        </p:nvSpPr>
        <p:spPr>
          <a:xfrm>
            <a:off x="1914258" y="1504519"/>
            <a:ext cx="8118505" cy="19236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600"/>
              </a:spcAft>
            </a:pPr>
            <a:endParaRPr lang="it-IT" altLang="it-IT" sz="2800" dirty="0">
              <a:latin typeface="Century Gothic" panose="020B0502020202020204" pitchFamily="34" charset="0"/>
            </a:endParaRPr>
          </a:p>
          <a:p>
            <a:r>
              <a:rPr lang="it-IT" altLang="it-IT" sz="2800" dirty="0">
                <a:latin typeface="Century Gothic" panose="020B0502020202020204" pitchFamily="34" charset="0"/>
              </a:rPr>
              <a:t>       </a:t>
            </a:r>
          </a:p>
          <a:p>
            <a:endParaRPr lang="it-IT" altLang="it-IT" sz="2800" dirty="0">
              <a:latin typeface="Century Gothic" panose="020B0502020202020204" pitchFamily="34" charset="0"/>
            </a:endParaRPr>
          </a:p>
          <a:p>
            <a:endParaRPr lang="it-IT" altLang="it-IT" sz="1600" dirty="0">
              <a:latin typeface="Century Gothic" panose="020B0502020202020204" pitchFamily="34" charset="0"/>
            </a:endParaRPr>
          </a:p>
        </p:txBody>
      </p:sp>
      <p:sp>
        <p:nvSpPr>
          <p:cNvPr id="10" name="Rectangle 3">
            <a:extLst>
              <a:ext uri="{FF2B5EF4-FFF2-40B4-BE49-F238E27FC236}">
                <a16:creationId xmlns:a16="http://schemas.microsoft.com/office/drawing/2014/main" id="{152E707C-8B5D-CA0D-924A-A18EA354EC5B}"/>
              </a:ext>
            </a:extLst>
          </p:cNvPr>
          <p:cNvSpPr txBox="1">
            <a:spLocks noChangeArrowheads="1"/>
          </p:cNvSpPr>
          <p:nvPr/>
        </p:nvSpPr>
        <p:spPr>
          <a:xfrm>
            <a:off x="781695" y="1596323"/>
            <a:ext cx="8229600" cy="44973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" indent="-91440" algn="just">
              <a:buFontTx/>
              <a:buNone/>
              <a:defRPr/>
            </a:pPr>
            <a:r>
              <a:rPr lang="it-IT" alt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 </a:t>
            </a:r>
          </a:p>
          <a:p>
            <a:pPr marL="91440" indent="-91440">
              <a:buFontTx/>
              <a:buNone/>
              <a:defRPr/>
            </a:pPr>
            <a:r>
              <a:rPr lang="it-IT" alt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 </a:t>
            </a:r>
          </a:p>
        </p:txBody>
      </p:sp>
      <p:sp>
        <p:nvSpPr>
          <p:cNvPr id="12" name="Rectangle 3">
            <a:extLst>
              <a:ext uri="{FF2B5EF4-FFF2-40B4-BE49-F238E27FC236}">
                <a16:creationId xmlns:a16="http://schemas.microsoft.com/office/drawing/2014/main" id="{71073443-D227-5568-E511-F5F4BB1C8450}"/>
              </a:ext>
            </a:extLst>
          </p:cNvPr>
          <p:cNvSpPr txBox="1">
            <a:spLocks noChangeArrowheads="1"/>
          </p:cNvSpPr>
          <p:nvPr/>
        </p:nvSpPr>
        <p:spPr>
          <a:xfrm>
            <a:off x="423170" y="1119666"/>
            <a:ext cx="6037451" cy="53991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" indent="-91440" algn="just">
              <a:lnSpc>
                <a:spcPct val="100000"/>
              </a:lnSpc>
              <a:spcBef>
                <a:spcPts val="0"/>
              </a:spcBef>
              <a:buFontTx/>
              <a:buNone/>
              <a:defRPr/>
            </a:pPr>
            <a:endParaRPr lang="it-IT" altLang="it-IT" sz="1700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FFFFFF"/>
                </a:outerShdw>
              </a:effectLst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3" name="Grafico 22">
            <a:extLst>
              <a:ext uri="{FF2B5EF4-FFF2-40B4-BE49-F238E27FC236}">
                <a16:creationId xmlns:a16="http://schemas.microsoft.com/office/drawing/2014/main" id="{A2518BB6-3FC9-A6DC-5438-141EBF08370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577017357"/>
              </p:ext>
            </p:extLst>
          </p:nvPr>
        </p:nvGraphicFramePr>
        <p:xfrm>
          <a:off x="1350219" y="1874191"/>
          <a:ext cx="8682544" cy="4219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68F61106-7B57-CD52-C620-22B975A36BF5}"/>
              </a:ext>
            </a:extLst>
          </p:cNvPr>
          <p:cNvSpPr txBox="1"/>
          <p:nvPr/>
        </p:nvSpPr>
        <p:spPr>
          <a:xfrm>
            <a:off x="423170" y="933862"/>
            <a:ext cx="6293824" cy="4924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400" b="0" i="0" dirty="0">
                <a:solidFill>
                  <a:srgbClr val="202124"/>
                </a:solidFill>
                <a:effectLst/>
                <a:latin typeface="Google Sans"/>
              </a:rPr>
              <a:t> </a:t>
            </a:r>
            <a:r>
              <a:rPr lang="it-IT" sz="1400" dirty="0">
                <a:solidFill>
                  <a:srgbClr val="202124"/>
                </a:solidFill>
                <a:latin typeface="Google Sans"/>
              </a:rPr>
              <a:t>Le comunicazioni da parte della scuola risultano efficaci</a:t>
            </a:r>
            <a:r>
              <a:rPr lang="it-IT" sz="1400" b="0" i="0" dirty="0">
                <a:solidFill>
                  <a:srgbClr val="202124"/>
                </a:solidFill>
                <a:effectLst/>
                <a:latin typeface="Google Sans"/>
              </a:rPr>
              <a:t>?</a:t>
            </a:r>
          </a:p>
          <a:p>
            <a:endParaRPr lang="it-IT" sz="1200" dirty="0">
              <a:latin typeface="Google Sans"/>
            </a:endParaRPr>
          </a:p>
        </p:txBody>
      </p:sp>
    </p:spTree>
    <p:extLst>
      <p:ext uri="{BB962C8B-B14F-4D97-AF65-F5344CB8AC3E}">
        <p14:creationId xmlns:p14="http://schemas.microsoft.com/office/powerpoint/2010/main" val="158262902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9" name="Rectangle 78">
            <a:extLst>
              <a:ext uri="{FF2B5EF4-FFF2-40B4-BE49-F238E27FC236}">
                <a16:creationId xmlns:a16="http://schemas.microsoft.com/office/drawing/2014/main" id="{AB8C311F-7253-4AED-9701-7FC0708C41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E2384209-CB15-4CDF-9D31-C44FD9A3F2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2666617" y="-2666188"/>
            <a:ext cx="6858000" cy="12191233"/>
          </a:xfrm>
          <a:prstGeom prst="rect">
            <a:avLst/>
          </a:prstGeom>
          <a:gradFill>
            <a:gsLst>
              <a:gs pos="8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12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2633B3B5-CC90-43F0-8714-D31D1F3F02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2311" y="0"/>
            <a:ext cx="9070846" cy="6857572"/>
          </a:xfrm>
          <a:prstGeom prst="rect">
            <a:avLst/>
          </a:prstGeom>
          <a:gradFill>
            <a:gsLst>
              <a:gs pos="8000">
                <a:srgbClr val="000000">
                  <a:alpha val="52000"/>
                </a:srgbClr>
              </a:gs>
              <a:gs pos="100000">
                <a:schemeClr val="accent1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A8D57A06-A426-446D-B02C-A2DC6B62E4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3649491" y="-1685840"/>
            <a:ext cx="4894564" cy="12193546"/>
          </a:xfrm>
          <a:prstGeom prst="rect">
            <a:avLst/>
          </a:prstGeom>
          <a:gradFill>
            <a:gsLst>
              <a:gs pos="0">
                <a:schemeClr val="accent5">
                  <a:lumMod val="60000"/>
                  <a:lumOff val="40000"/>
                  <a:alpha val="0"/>
                </a:schemeClr>
              </a:gs>
              <a:gs pos="100000">
                <a:srgbClr val="000000">
                  <a:alpha val="46000"/>
                </a:srgb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8" descr="38+ Free Powerpoint Backgrounds | Free &amp; Premium Templates">
            <a:extLst>
              <a:ext uri="{FF2B5EF4-FFF2-40B4-BE49-F238E27FC236}">
                <a16:creationId xmlns:a16="http://schemas.microsoft.com/office/drawing/2014/main" id="{FA72A359-6DBD-596A-C4AD-49AB322E2F1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8750" r="10779" b="20979"/>
          <a:stretch/>
        </p:blipFill>
        <p:spPr bwMode="auto">
          <a:xfrm>
            <a:off x="289133" y="458459"/>
            <a:ext cx="11613734" cy="5939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9" name="Rettangolo 48">
            <a:extLst>
              <a:ext uri="{FF2B5EF4-FFF2-40B4-BE49-F238E27FC236}">
                <a16:creationId xmlns:a16="http://schemas.microsoft.com/office/drawing/2014/main" id="{ACA097DB-CBF3-ED8E-4F93-04EBA19B895B}"/>
              </a:ext>
            </a:extLst>
          </p:cNvPr>
          <p:cNvSpPr/>
          <p:nvPr/>
        </p:nvSpPr>
        <p:spPr>
          <a:xfrm>
            <a:off x="1914258" y="1504519"/>
            <a:ext cx="8118505" cy="19236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600"/>
              </a:spcAft>
            </a:pPr>
            <a:endParaRPr lang="it-IT" altLang="it-IT" sz="2800" dirty="0">
              <a:latin typeface="Century Gothic" panose="020B0502020202020204" pitchFamily="34" charset="0"/>
            </a:endParaRPr>
          </a:p>
          <a:p>
            <a:r>
              <a:rPr lang="it-IT" altLang="it-IT" sz="2800" dirty="0">
                <a:latin typeface="Century Gothic" panose="020B0502020202020204" pitchFamily="34" charset="0"/>
              </a:rPr>
              <a:t>       </a:t>
            </a:r>
          </a:p>
          <a:p>
            <a:endParaRPr lang="it-IT" altLang="it-IT" sz="2800" dirty="0">
              <a:latin typeface="Century Gothic" panose="020B0502020202020204" pitchFamily="34" charset="0"/>
            </a:endParaRPr>
          </a:p>
          <a:p>
            <a:endParaRPr lang="it-IT" altLang="it-IT" sz="1600" dirty="0">
              <a:latin typeface="Century Gothic" panose="020B0502020202020204" pitchFamily="34" charset="0"/>
            </a:endParaRPr>
          </a:p>
        </p:txBody>
      </p:sp>
      <p:sp>
        <p:nvSpPr>
          <p:cNvPr id="10" name="Rectangle 3">
            <a:extLst>
              <a:ext uri="{FF2B5EF4-FFF2-40B4-BE49-F238E27FC236}">
                <a16:creationId xmlns:a16="http://schemas.microsoft.com/office/drawing/2014/main" id="{152E707C-8B5D-CA0D-924A-A18EA354EC5B}"/>
              </a:ext>
            </a:extLst>
          </p:cNvPr>
          <p:cNvSpPr txBox="1">
            <a:spLocks noChangeArrowheads="1"/>
          </p:cNvSpPr>
          <p:nvPr/>
        </p:nvSpPr>
        <p:spPr>
          <a:xfrm>
            <a:off x="781695" y="1596323"/>
            <a:ext cx="8229600" cy="44973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" indent="-91440" algn="just">
              <a:buFontTx/>
              <a:buNone/>
              <a:defRPr/>
            </a:pPr>
            <a:r>
              <a:rPr lang="it-IT" alt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 </a:t>
            </a:r>
          </a:p>
          <a:p>
            <a:pPr marL="91440" indent="-91440">
              <a:buFontTx/>
              <a:buNone/>
              <a:defRPr/>
            </a:pPr>
            <a:r>
              <a:rPr lang="it-IT" alt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 </a:t>
            </a:r>
          </a:p>
        </p:txBody>
      </p:sp>
      <p:sp>
        <p:nvSpPr>
          <p:cNvPr id="12" name="Rectangle 3">
            <a:extLst>
              <a:ext uri="{FF2B5EF4-FFF2-40B4-BE49-F238E27FC236}">
                <a16:creationId xmlns:a16="http://schemas.microsoft.com/office/drawing/2014/main" id="{71073443-D227-5568-E511-F5F4BB1C8450}"/>
              </a:ext>
            </a:extLst>
          </p:cNvPr>
          <p:cNvSpPr txBox="1">
            <a:spLocks noChangeArrowheads="1"/>
          </p:cNvSpPr>
          <p:nvPr/>
        </p:nvSpPr>
        <p:spPr>
          <a:xfrm>
            <a:off x="423170" y="1119666"/>
            <a:ext cx="6037451" cy="53991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" indent="-91440" algn="just">
              <a:lnSpc>
                <a:spcPct val="100000"/>
              </a:lnSpc>
              <a:spcBef>
                <a:spcPts val="0"/>
              </a:spcBef>
              <a:buFontTx/>
              <a:buNone/>
              <a:defRPr/>
            </a:pPr>
            <a:endParaRPr lang="it-IT" altLang="it-IT" sz="1700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FFFFFF"/>
                </a:outerShdw>
              </a:effectLst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3" name="Grafico 22">
            <a:extLst>
              <a:ext uri="{FF2B5EF4-FFF2-40B4-BE49-F238E27FC236}">
                <a16:creationId xmlns:a16="http://schemas.microsoft.com/office/drawing/2014/main" id="{A2518BB6-3FC9-A6DC-5438-141EBF08370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529456754"/>
              </p:ext>
            </p:extLst>
          </p:nvPr>
        </p:nvGraphicFramePr>
        <p:xfrm>
          <a:off x="1463521" y="1795020"/>
          <a:ext cx="8719166" cy="4219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68F61106-7B57-CD52-C620-22B975A36BF5}"/>
              </a:ext>
            </a:extLst>
          </p:cNvPr>
          <p:cNvSpPr txBox="1"/>
          <p:nvPr/>
        </p:nvSpPr>
        <p:spPr>
          <a:xfrm>
            <a:off x="423170" y="933862"/>
            <a:ext cx="6293824" cy="4924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400" dirty="0">
                <a:solidFill>
                  <a:srgbClr val="202124"/>
                </a:solidFill>
                <a:latin typeface="Google Sans"/>
              </a:rPr>
              <a:t>Percepisce l’efficacia dell’interazione docente-alunni</a:t>
            </a:r>
            <a:r>
              <a:rPr lang="it-IT" sz="1400" b="0" i="0" dirty="0">
                <a:solidFill>
                  <a:srgbClr val="202124"/>
                </a:solidFill>
                <a:effectLst/>
                <a:latin typeface="Google Sans"/>
              </a:rPr>
              <a:t>?</a:t>
            </a:r>
          </a:p>
          <a:p>
            <a:endParaRPr lang="it-IT" sz="1200" dirty="0">
              <a:latin typeface="Google Sans"/>
            </a:endParaRPr>
          </a:p>
        </p:txBody>
      </p:sp>
    </p:spTree>
    <p:extLst>
      <p:ext uri="{BB962C8B-B14F-4D97-AF65-F5344CB8AC3E}">
        <p14:creationId xmlns:p14="http://schemas.microsoft.com/office/powerpoint/2010/main" val="368383677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9" name="Rectangle 78">
            <a:extLst>
              <a:ext uri="{FF2B5EF4-FFF2-40B4-BE49-F238E27FC236}">
                <a16:creationId xmlns:a16="http://schemas.microsoft.com/office/drawing/2014/main" id="{AB8C311F-7253-4AED-9701-7FC0708C41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E2384209-CB15-4CDF-9D31-C44FD9A3F2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2666617" y="-2666188"/>
            <a:ext cx="6858000" cy="12191233"/>
          </a:xfrm>
          <a:prstGeom prst="rect">
            <a:avLst/>
          </a:prstGeom>
          <a:gradFill>
            <a:gsLst>
              <a:gs pos="8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12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2633B3B5-CC90-43F0-8714-D31D1F3F02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2311" y="0"/>
            <a:ext cx="9070846" cy="6857572"/>
          </a:xfrm>
          <a:prstGeom prst="rect">
            <a:avLst/>
          </a:prstGeom>
          <a:gradFill>
            <a:gsLst>
              <a:gs pos="8000">
                <a:srgbClr val="000000">
                  <a:alpha val="52000"/>
                </a:srgbClr>
              </a:gs>
              <a:gs pos="100000">
                <a:schemeClr val="accent1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A8D57A06-A426-446D-B02C-A2DC6B62E4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3649491" y="-1685840"/>
            <a:ext cx="4894564" cy="12193546"/>
          </a:xfrm>
          <a:prstGeom prst="rect">
            <a:avLst/>
          </a:prstGeom>
          <a:gradFill>
            <a:gsLst>
              <a:gs pos="0">
                <a:schemeClr val="accent5">
                  <a:lumMod val="60000"/>
                  <a:lumOff val="40000"/>
                  <a:alpha val="0"/>
                </a:schemeClr>
              </a:gs>
              <a:gs pos="100000">
                <a:srgbClr val="000000">
                  <a:alpha val="46000"/>
                </a:srgb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8" descr="38+ Free Powerpoint Backgrounds | Free &amp; Premium Templates">
            <a:extLst>
              <a:ext uri="{FF2B5EF4-FFF2-40B4-BE49-F238E27FC236}">
                <a16:creationId xmlns:a16="http://schemas.microsoft.com/office/drawing/2014/main" id="{FA72A359-6DBD-596A-C4AD-49AB322E2F1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8750" r="10779" b="20979"/>
          <a:stretch/>
        </p:blipFill>
        <p:spPr bwMode="auto">
          <a:xfrm>
            <a:off x="289133" y="458459"/>
            <a:ext cx="11613734" cy="5939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9" name="Rettangolo 48">
            <a:extLst>
              <a:ext uri="{FF2B5EF4-FFF2-40B4-BE49-F238E27FC236}">
                <a16:creationId xmlns:a16="http://schemas.microsoft.com/office/drawing/2014/main" id="{ACA097DB-CBF3-ED8E-4F93-04EBA19B895B}"/>
              </a:ext>
            </a:extLst>
          </p:cNvPr>
          <p:cNvSpPr/>
          <p:nvPr/>
        </p:nvSpPr>
        <p:spPr>
          <a:xfrm>
            <a:off x="1914258" y="1504519"/>
            <a:ext cx="8118505" cy="19236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600"/>
              </a:spcAft>
            </a:pPr>
            <a:endParaRPr lang="it-IT" altLang="it-IT" sz="2800" dirty="0">
              <a:latin typeface="Century Gothic" panose="020B0502020202020204" pitchFamily="34" charset="0"/>
            </a:endParaRPr>
          </a:p>
          <a:p>
            <a:r>
              <a:rPr lang="it-IT" altLang="it-IT" sz="2800" dirty="0">
                <a:latin typeface="Century Gothic" panose="020B0502020202020204" pitchFamily="34" charset="0"/>
              </a:rPr>
              <a:t>       </a:t>
            </a:r>
          </a:p>
          <a:p>
            <a:endParaRPr lang="it-IT" altLang="it-IT" sz="2800" dirty="0">
              <a:latin typeface="Century Gothic" panose="020B0502020202020204" pitchFamily="34" charset="0"/>
            </a:endParaRPr>
          </a:p>
          <a:p>
            <a:endParaRPr lang="it-IT" altLang="it-IT" sz="1600" dirty="0">
              <a:latin typeface="Century Gothic" panose="020B0502020202020204" pitchFamily="34" charset="0"/>
            </a:endParaRPr>
          </a:p>
        </p:txBody>
      </p:sp>
      <p:sp>
        <p:nvSpPr>
          <p:cNvPr id="10" name="Rectangle 3">
            <a:extLst>
              <a:ext uri="{FF2B5EF4-FFF2-40B4-BE49-F238E27FC236}">
                <a16:creationId xmlns:a16="http://schemas.microsoft.com/office/drawing/2014/main" id="{152E707C-8B5D-CA0D-924A-A18EA354EC5B}"/>
              </a:ext>
            </a:extLst>
          </p:cNvPr>
          <p:cNvSpPr txBox="1">
            <a:spLocks noChangeArrowheads="1"/>
          </p:cNvSpPr>
          <p:nvPr/>
        </p:nvSpPr>
        <p:spPr>
          <a:xfrm>
            <a:off x="781695" y="1596323"/>
            <a:ext cx="8229600" cy="44973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" indent="-91440" algn="just">
              <a:buFontTx/>
              <a:buNone/>
              <a:defRPr/>
            </a:pPr>
            <a:r>
              <a:rPr lang="it-IT" alt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 </a:t>
            </a:r>
          </a:p>
          <a:p>
            <a:pPr marL="91440" indent="-91440">
              <a:buFontTx/>
              <a:buNone/>
              <a:defRPr/>
            </a:pPr>
            <a:r>
              <a:rPr lang="it-IT" alt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 </a:t>
            </a:r>
          </a:p>
        </p:txBody>
      </p:sp>
      <p:sp>
        <p:nvSpPr>
          <p:cNvPr id="12" name="Rectangle 3">
            <a:extLst>
              <a:ext uri="{FF2B5EF4-FFF2-40B4-BE49-F238E27FC236}">
                <a16:creationId xmlns:a16="http://schemas.microsoft.com/office/drawing/2014/main" id="{71073443-D227-5568-E511-F5F4BB1C8450}"/>
              </a:ext>
            </a:extLst>
          </p:cNvPr>
          <p:cNvSpPr txBox="1">
            <a:spLocks noChangeArrowheads="1"/>
          </p:cNvSpPr>
          <p:nvPr/>
        </p:nvSpPr>
        <p:spPr>
          <a:xfrm>
            <a:off x="423170" y="1119666"/>
            <a:ext cx="6037451" cy="53991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" indent="-91440" algn="just">
              <a:lnSpc>
                <a:spcPct val="100000"/>
              </a:lnSpc>
              <a:spcBef>
                <a:spcPts val="0"/>
              </a:spcBef>
              <a:buFontTx/>
              <a:buNone/>
              <a:defRPr/>
            </a:pPr>
            <a:endParaRPr lang="it-IT" altLang="it-IT" sz="1700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FFFFFF"/>
                </a:outerShdw>
              </a:effectLst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3" name="Grafico 22">
            <a:extLst>
              <a:ext uri="{FF2B5EF4-FFF2-40B4-BE49-F238E27FC236}">
                <a16:creationId xmlns:a16="http://schemas.microsoft.com/office/drawing/2014/main" id="{A2518BB6-3FC9-A6DC-5438-141EBF08370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69292980"/>
              </p:ext>
            </p:extLst>
          </p:nvPr>
        </p:nvGraphicFramePr>
        <p:xfrm>
          <a:off x="1375856" y="1844555"/>
          <a:ext cx="8824587" cy="4219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68F61106-7B57-CD52-C620-22B975A36BF5}"/>
              </a:ext>
            </a:extLst>
          </p:cNvPr>
          <p:cNvSpPr txBox="1"/>
          <p:nvPr/>
        </p:nvSpPr>
        <p:spPr>
          <a:xfrm>
            <a:off x="423170" y="933862"/>
            <a:ext cx="629382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400" dirty="0">
                <a:solidFill>
                  <a:srgbClr val="202124"/>
                </a:solidFill>
                <a:latin typeface="Google Sans"/>
              </a:rPr>
              <a:t>Quanto percepisce  l’efficacia della collaborazione tra docenti</a:t>
            </a:r>
            <a:r>
              <a:rPr lang="it-IT" sz="1400" b="0" i="0" dirty="0">
                <a:solidFill>
                  <a:srgbClr val="202124"/>
                </a:solidFill>
                <a:effectLst/>
                <a:latin typeface="Google Sans"/>
              </a:rPr>
              <a:t>?</a:t>
            </a:r>
            <a:endParaRPr lang="it-IT" sz="1200" dirty="0">
              <a:latin typeface="Google Sans"/>
            </a:endParaRPr>
          </a:p>
        </p:txBody>
      </p:sp>
    </p:spTree>
    <p:extLst>
      <p:ext uri="{BB962C8B-B14F-4D97-AF65-F5344CB8AC3E}">
        <p14:creationId xmlns:p14="http://schemas.microsoft.com/office/powerpoint/2010/main" val="388291923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9" name="Rectangle 78">
            <a:extLst>
              <a:ext uri="{FF2B5EF4-FFF2-40B4-BE49-F238E27FC236}">
                <a16:creationId xmlns:a16="http://schemas.microsoft.com/office/drawing/2014/main" id="{AB8C311F-7253-4AED-9701-7FC0708C41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E2384209-CB15-4CDF-9D31-C44FD9A3F2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2666617" y="-2666188"/>
            <a:ext cx="6858000" cy="12191233"/>
          </a:xfrm>
          <a:prstGeom prst="rect">
            <a:avLst/>
          </a:prstGeom>
          <a:gradFill>
            <a:gsLst>
              <a:gs pos="8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12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2633B3B5-CC90-43F0-8714-D31D1F3F02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2311" y="0"/>
            <a:ext cx="9070846" cy="6857572"/>
          </a:xfrm>
          <a:prstGeom prst="rect">
            <a:avLst/>
          </a:prstGeom>
          <a:gradFill>
            <a:gsLst>
              <a:gs pos="8000">
                <a:srgbClr val="000000">
                  <a:alpha val="52000"/>
                </a:srgbClr>
              </a:gs>
              <a:gs pos="100000">
                <a:schemeClr val="accent1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A8D57A06-A426-446D-B02C-A2DC6B62E4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3649491" y="-1685840"/>
            <a:ext cx="4894564" cy="12193546"/>
          </a:xfrm>
          <a:prstGeom prst="rect">
            <a:avLst/>
          </a:prstGeom>
          <a:gradFill>
            <a:gsLst>
              <a:gs pos="0">
                <a:schemeClr val="accent5">
                  <a:lumMod val="60000"/>
                  <a:lumOff val="40000"/>
                  <a:alpha val="0"/>
                </a:schemeClr>
              </a:gs>
              <a:gs pos="100000">
                <a:srgbClr val="000000">
                  <a:alpha val="46000"/>
                </a:srgb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8" descr="38+ Free Powerpoint Backgrounds | Free &amp; Premium Templates">
            <a:extLst>
              <a:ext uri="{FF2B5EF4-FFF2-40B4-BE49-F238E27FC236}">
                <a16:creationId xmlns:a16="http://schemas.microsoft.com/office/drawing/2014/main" id="{FA72A359-6DBD-596A-C4AD-49AB322E2F1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8750" r="10779" b="20979"/>
          <a:stretch/>
        </p:blipFill>
        <p:spPr bwMode="auto">
          <a:xfrm>
            <a:off x="288750" y="458363"/>
            <a:ext cx="11613734" cy="5939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9" name="Rettangolo 48">
            <a:extLst>
              <a:ext uri="{FF2B5EF4-FFF2-40B4-BE49-F238E27FC236}">
                <a16:creationId xmlns:a16="http://schemas.microsoft.com/office/drawing/2014/main" id="{ACA097DB-CBF3-ED8E-4F93-04EBA19B895B}"/>
              </a:ext>
            </a:extLst>
          </p:cNvPr>
          <p:cNvSpPr/>
          <p:nvPr/>
        </p:nvSpPr>
        <p:spPr>
          <a:xfrm>
            <a:off x="1914258" y="1504519"/>
            <a:ext cx="8118505" cy="19236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600"/>
              </a:spcAft>
            </a:pPr>
            <a:endParaRPr lang="it-IT" altLang="it-IT" sz="2800" dirty="0">
              <a:latin typeface="Century Gothic" panose="020B0502020202020204" pitchFamily="34" charset="0"/>
            </a:endParaRPr>
          </a:p>
          <a:p>
            <a:r>
              <a:rPr lang="it-IT" altLang="it-IT" sz="2800" dirty="0">
                <a:latin typeface="Century Gothic" panose="020B0502020202020204" pitchFamily="34" charset="0"/>
              </a:rPr>
              <a:t>       </a:t>
            </a:r>
          </a:p>
          <a:p>
            <a:endParaRPr lang="it-IT" altLang="it-IT" sz="2800" dirty="0">
              <a:latin typeface="Century Gothic" panose="020B0502020202020204" pitchFamily="34" charset="0"/>
            </a:endParaRPr>
          </a:p>
          <a:p>
            <a:endParaRPr lang="it-IT" altLang="it-IT" sz="1600" dirty="0">
              <a:latin typeface="Century Gothic" panose="020B0502020202020204" pitchFamily="34" charset="0"/>
            </a:endParaRPr>
          </a:p>
        </p:txBody>
      </p:sp>
      <p:sp>
        <p:nvSpPr>
          <p:cNvPr id="10" name="Rectangle 3">
            <a:extLst>
              <a:ext uri="{FF2B5EF4-FFF2-40B4-BE49-F238E27FC236}">
                <a16:creationId xmlns:a16="http://schemas.microsoft.com/office/drawing/2014/main" id="{152E707C-8B5D-CA0D-924A-A18EA354EC5B}"/>
              </a:ext>
            </a:extLst>
          </p:cNvPr>
          <p:cNvSpPr txBox="1">
            <a:spLocks noChangeArrowheads="1"/>
          </p:cNvSpPr>
          <p:nvPr/>
        </p:nvSpPr>
        <p:spPr>
          <a:xfrm>
            <a:off x="781695" y="1596323"/>
            <a:ext cx="8229600" cy="44973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" indent="-91440" algn="just">
              <a:buFontTx/>
              <a:buNone/>
              <a:defRPr/>
            </a:pPr>
            <a:r>
              <a:rPr lang="it-IT" alt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 </a:t>
            </a:r>
          </a:p>
          <a:p>
            <a:pPr marL="91440" indent="-91440">
              <a:buFontTx/>
              <a:buNone/>
              <a:defRPr/>
            </a:pPr>
            <a:r>
              <a:rPr lang="it-IT" alt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 </a:t>
            </a:r>
          </a:p>
        </p:txBody>
      </p:sp>
      <p:sp>
        <p:nvSpPr>
          <p:cNvPr id="12" name="Rectangle 3">
            <a:extLst>
              <a:ext uri="{FF2B5EF4-FFF2-40B4-BE49-F238E27FC236}">
                <a16:creationId xmlns:a16="http://schemas.microsoft.com/office/drawing/2014/main" id="{71073443-D227-5568-E511-F5F4BB1C8450}"/>
              </a:ext>
            </a:extLst>
          </p:cNvPr>
          <p:cNvSpPr txBox="1">
            <a:spLocks noChangeArrowheads="1"/>
          </p:cNvSpPr>
          <p:nvPr/>
        </p:nvSpPr>
        <p:spPr>
          <a:xfrm>
            <a:off x="423170" y="1119666"/>
            <a:ext cx="6037451" cy="53991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" indent="-91440" algn="just">
              <a:lnSpc>
                <a:spcPct val="100000"/>
              </a:lnSpc>
              <a:spcBef>
                <a:spcPts val="0"/>
              </a:spcBef>
              <a:buFontTx/>
              <a:buNone/>
              <a:defRPr/>
            </a:pPr>
            <a:endParaRPr lang="it-IT" altLang="it-IT" sz="1700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FFFFFF"/>
                </a:outerShdw>
              </a:effectLst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3" name="Grafico 22">
            <a:extLst>
              <a:ext uri="{FF2B5EF4-FFF2-40B4-BE49-F238E27FC236}">
                <a16:creationId xmlns:a16="http://schemas.microsoft.com/office/drawing/2014/main" id="{A2518BB6-3FC9-A6DC-5438-141EBF08370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28121810"/>
              </p:ext>
            </p:extLst>
          </p:nvPr>
        </p:nvGraphicFramePr>
        <p:xfrm>
          <a:off x="1375856" y="1844555"/>
          <a:ext cx="8780198" cy="4219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68F61106-7B57-CD52-C620-22B975A36BF5}"/>
              </a:ext>
            </a:extLst>
          </p:cNvPr>
          <p:cNvSpPr txBox="1"/>
          <p:nvPr/>
        </p:nvSpPr>
        <p:spPr>
          <a:xfrm>
            <a:off x="423170" y="933862"/>
            <a:ext cx="629382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400" dirty="0">
                <a:solidFill>
                  <a:srgbClr val="202124"/>
                </a:solidFill>
                <a:latin typeface="Google Sans"/>
              </a:rPr>
              <a:t>Percepisce  l’efficacia della progettazione didattica-educativa</a:t>
            </a:r>
            <a:r>
              <a:rPr lang="it-IT" sz="1400" b="0" i="0" dirty="0">
                <a:solidFill>
                  <a:srgbClr val="202124"/>
                </a:solidFill>
                <a:effectLst/>
                <a:latin typeface="Google Sans"/>
              </a:rPr>
              <a:t>?</a:t>
            </a:r>
            <a:endParaRPr lang="it-IT" sz="1200" dirty="0">
              <a:latin typeface="Google Sans"/>
            </a:endParaRPr>
          </a:p>
        </p:txBody>
      </p:sp>
    </p:spTree>
    <p:extLst>
      <p:ext uri="{BB962C8B-B14F-4D97-AF65-F5344CB8AC3E}">
        <p14:creationId xmlns:p14="http://schemas.microsoft.com/office/powerpoint/2010/main" val="211401622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9" name="Rectangle 78">
            <a:extLst>
              <a:ext uri="{FF2B5EF4-FFF2-40B4-BE49-F238E27FC236}">
                <a16:creationId xmlns:a16="http://schemas.microsoft.com/office/drawing/2014/main" id="{AB8C311F-7253-4AED-9701-7FC0708C41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E2384209-CB15-4CDF-9D31-C44FD9A3F2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2666617" y="-2666188"/>
            <a:ext cx="6858000" cy="12191233"/>
          </a:xfrm>
          <a:prstGeom prst="rect">
            <a:avLst/>
          </a:prstGeom>
          <a:gradFill>
            <a:gsLst>
              <a:gs pos="8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12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2633B3B5-CC90-43F0-8714-D31D1F3F02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2311" y="0"/>
            <a:ext cx="9070846" cy="6857572"/>
          </a:xfrm>
          <a:prstGeom prst="rect">
            <a:avLst/>
          </a:prstGeom>
          <a:gradFill>
            <a:gsLst>
              <a:gs pos="8000">
                <a:srgbClr val="000000">
                  <a:alpha val="52000"/>
                </a:srgbClr>
              </a:gs>
              <a:gs pos="100000">
                <a:schemeClr val="accent1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A8D57A06-A426-446D-B02C-A2DC6B62E4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3649491" y="-1685840"/>
            <a:ext cx="4894564" cy="12193546"/>
          </a:xfrm>
          <a:prstGeom prst="rect">
            <a:avLst/>
          </a:prstGeom>
          <a:gradFill>
            <a:gsLst>
              <a:gs pos="0">
                <a:schemeClr val="accent5">
                  <a:lumMod val="60000"/>
                  <a:lumOff val="40000"/>
                  <a:alpha val="0"/>
                </a:schemeClr>
              </a:gs>
              <a:gs pos="100000">
                <a:srgbClr val="000000">
                  <a:alpha val="46000"/>
                </a:srgb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8" descr="38+ Free Powerpoint Backgrounds | Free &amp; Premium Templates">
            <a:extLst>
              <a:ext uri="{FF2B5EF4-FFF2-40B4-BE49-F238E27FC236}">
                <a16:creationId xmlns:a16="http://schemas.microsoft.com/office/drawing/2014/main" id="{FA72A359-6DBD-596A-C4AD-49AB322E2F1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8750" r="10779" b="20979"/>
          <a:stretch/>
        </p:blipFill>
        <p:spPr bwMode="auto">
          <a:xfrm>
            <a:off x="289133" y="458459"/>
            <a:ext cx="11613734" cy="5939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9" name="Rettangolo 48">
            <a:extLst>
              <a:ext uri="{FF2B5EF4-FFF2-40B4-BE49-F238E27FC236}">
                <a16:creationId xmlns:a16="http://schemas.microsoft.com/office/drawing/2014/main" id="{ACA097DB-CBF3-ED8E-4F93-04EBA19B895B}"/>
              </a:ext>
            </a:extLst>
          </p:cNvPr>
          <p:cNvSpPr/>
          <p:nvPr/>
        </p:nvSpPr>
        <p:spPr>
          <a:xfrm>
            <a:off x="1914258" y="1504519"/>
            <a:ext cx="8118505" cy="19236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600"/>
              </a:spcAft>
            </a:pPr>
            <a:endParaRPr lang="it-IT" altLang="it-IT" sz="2800" dirty="0">
              <a:latin typeface="Century Gothic" panose="020B0502020202020204" pitchFamily="34" charset="0"/>
            </a:endParaRPr>
          </a:p>
          <a:p>
            <a:r>
              <a:rPr lang="it-IT" altLang="it-IT" sz="2800" dirty="0">
                <a:latin typeface="Century Gothic" panose="020B0502020202020204" pitchFamily="34" charset="0"/>
              </a:rPr>
              <a:t>       </a:t>
            </a:r>
          </a:p>
          <a:p>
            <a:endParaRPr lang="it-IT" altLang="it-IT" sz="2800" dirty="0">
              <a:latin typeface="Century Gothic" panose="020B0502020202020204" pitchFamily="34" charset="0"/>
            </a:endParaRPr>
          </a:p>
          <a:p>
            <a:endParaRPr lang="it-IT" altLang="it-IT" sz="1600" dirty="0">
              <a:latin typeface="Century Gothic" panose="020B0502020202020204" pitchFamily="34" charset="0"/>
            </a:endParaRPr>
          </a:p>
        </p:txBody>
      </p:sp>
      <p:sp>
        <p:nvSpPr>
          <p:cNvPr id="10" name="Rectangle 3">
            <a:extLst>
              <a:ext uri="{FF2B5EF4-FFF2-40B4-BE49-F238E27FC236}">
                <a16:creationId xmlns:a16="http://schemas.microsoft.com/office/drawing/2014/main" id="{152E707C-8B5D-CA0D-924A-A18EA354EC5B}"/>
              </a:ext>
            </a:extLst>
          </p:cNvPr>
          <p:cNvSpPr txBox="1">
            <a:spLocks noChangeArrowheads="1"/>
          </p:cNvSpPr>
          <p:nvPr/>
        </p:nvSpPr>
        <p:spPr>
          <a:xfrm>
            <a:off x="781695" y="1596323"/>
            <a:ext cx="8229600" cy="44973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" indent="-91440" algn="just">
              <a:buFontTx/>
              <a:buNone/>
              <a:defRPr/>
            </a:pPr>
            <a:r>
              <a:rPr lang="it-IT" alt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 </a:t>
            </a:r>
          </a:p>
          <a:p>
            <a:pPr marL="91440" indent="-91440">
              <a:buFontTx/>
              <a:buNone/>
              <a:defRPr/>
            </a:pPr>
            <a:r>
              <a:rPr lang="it-IT" alt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 </a:t>
            </a:r>
          </a:p>
        </p:txBody>
      </p:sp>
      <p:sp>
        <p:nvSpPr>
          <p:cNvPr id="12" name="Rectangle 3">
            <a:extLst>
              <a:ext uri="{FF2B5EF4-FFF2-40B4-BE49-F238E27FC236}">
                <a16:creationId xmlns:a16="http://schemas.microsoft.com/office/drawing/2014/main" id="{71073443-D227-5568-E511-F5F4BB1C8450}"/>
              </a:ext>
            </a:extLst>
          </p:cNvPr>
          <p:cNvSpPr txBox="1">
            <a:spLocks noChangeArrowheads="1"/>
          </p:cNvSpPr>
          <p:nvPr/>
        </p:nvSpPr>
        <p:spPr>
          <a:xfrm>
            <a:off x="423170" y="1119666"/>
            <a:ext cx="6037451" cy="53991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" indent="-91440" algn="just">
              <a:lnSpc>
                <a:spcPct val="100000"/>
              </a:lnSpc>
              <a:spcBef>
                <a:spcPts val="0"/>
              </a:spcBef>
              <a:buFontTx/>
              <a:buNone/>
              <a:defRPr/>
            </a:pPr>
            <a:endParaRPr lang="it-IT" altLang="it-IT" sz="1700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FFFFFF"/>
                </a:outerShdw>
              </a:effectLst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3" name="Grafico 22">
            <a:extLst>
              <a:ext uri="{FF2B5EF4-FFF2-40B4-BE49-F238E27FC236}">
                <a16:creationId xmlns:a16="http://schemas.microsoft.com/office/drawing/2014/main" id="{A2518BB6-3FC9-A6DC-5438-141EBF08370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376602087"/>
              </p:ext>
            </p:extLst>
          </p:nvPr>
        </p:nvGraphicFramePr>
        <p:xfrm>
          <a:off x="1375856" y="1844555"/>
          <a:ext cx="8824587" cy="4219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68F61106-7B57-CD52-C620-22B975A36BF5}"/>
              </a:ext>
            </a:extLst>
          </p:cNvPr>
          <p:cNvSpPr txBox="1"/>
          <p:nvPr/>
        </p:nvSpPr>
        <p:spPr>
          <a:xfrm>
            <a:off x="423170" y="965777"/>
            <a:ext cx="629382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400" dirty="0">
                <a:solidFill>
                  <a:srgbClr val="202124"/>
                </a:solidFill>
                <a:latin typeface="Google Sans"/>
              </a:rPr>
              <a:t>La scuola pone adeguata attenzione all’inclusione delle situazioni di difficoltà</a:t>
            </a:r>
            <a:r>
              <a:rPr lang="it-IT" sz="1400" b="0" i="0" dirty="0">
                <a:solidFill>
                  <a:srgbClr val="202124"/>
                </a:solidFill>
                <a:effectLst/>
                <a:latin typeface="Google Sans"/>
              </a:rPr>
              <a:t>?</a:t>
            </a:r>
            <a:endParaRPr lang="it-IT" sz="1200" dirty="0">
              <a:latin typeface="Google Sans"/>
            </a:endParaRPr>
          </a:p>
        </p:txBody>
      </p: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55B82869-C439-881D-C319-585574F50A53}"/>
              </a:ext>
            </a:extLst>
          </p:cNvPr>
          <p:cNvSpPr txBox="1"/>
          <p:nvPr/>
        </p:nvSpPr>
        <p:spPr>
          <a:xfrm>
            <a:off x="609754" y="6091860"/>
            <a:ext cx="629382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400" dirty="0">
                <a:solidFill>
                  <a:srgbClr val="202124"/>
                </a:solidFill>
                <a:latin typeface="Google Sans"/>
              </a:rPr>
              <a:t>Altro: 1.5 %</a:t>
            </a:r>
            <a:endParaRPr lang="it-IT" sz="1200" dirty="0">
              <a:latin typeface="Google Sans"/>
            </a:endParaRPr>
          </a:p>
        </p:txBody>
      </p:sp>
    </p:spTree>
    <p:extLst>
      <p:ext uri="{BB962C8B-B14F-4D97-AF65-F5344CB8AC3E}">
        <p14:creationId xmlns:p14="http://schemas.microsoft.com/office/powerpoint/2010/main" val="3709441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9" name="Rectangle 78">
            <a:extLst>
              <a:ext uri="{FF2B5EF4-FFF2-40B4-BE49-F238E27FC236}">
                <a16:creationId xmlns:a16="http://schemas.microsoft.com/office/drawing/2014/main" id="{AB8C311F-7253-4AED-9701-7FC0708C41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E2384209-CB15-4CDF-9D31-C44FD9A3F2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2666617" y="-2666188"/>
            <a:ext cx="6858000" cy="12191233"/>
          </a:xfrm>
          <a:prstGeom prst="rect">
            <a:avLst/>
          </a:prstGeom>
          <a:gradFill>
            <a:gsLst>
              <a:gs pos="8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12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2633B3B5-CC90-43F0-8714-D31D1F3F02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2311" y="0"/>
            <a:ext cx="9070846" cy="6857572"/>
          </a:xfrm>
          <a:prstGeom prst="rect">
            <a:avLst/>
          </a:prstGeom>
          <a:gradFill>
            <a:gsLst>
              <a:gs pos="8000">
                <a:srgbClr val="000000">
                  <a:alpha val="52000"/>
                </a:srgbClr>
              </a:gs>
              <a:gs pos="100000">
                <a:schemeClr val="accent1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A8D57A06-A426-446D-B02C-A2DC6B62E4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3649491" y="-1685840"/>
            <a:ext cx="4894564" cy="12193546"/>
          </a:xfrm>
          <a:prstGeom prst="rect">
            <a:avLst/>
          </a:prstGeom>
          <a:gradFill>
            <a:gsLst>
              <a:gs pos="0">
                <a:schemeClr val="accent5">
                  <a:lumMod val="60000"/>
                  <a:lumOff val="40000"/>
                  <a:alpha val="0"/>
                </a:schemeClr>
              </a:gs>
              <a:gs pos="100000">
                <a:srgbClr val="000000">
                  <a:alpha val="46000"/>
                </a:srgb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8" descr="38+ Free Powerpoint Backgrounds | Free &amp; Premium Templates">
            <a:extLst>
              <a:ext uri="{FF2B5EF4-FFF2-40B4-BE49-F238E27FC236}">
                <a16:creationId xmlns:a16="http://schemas.microsoft.com/office/drawing/2014/main" id="{FA72A359-6DBD-596A-C4AD-49AB322E2F1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8750" r="10779" b="20979"/>
          <a:stretch/>
        </p:blipFill>
        <p:spPr bwMode="auto">
          <a:xfrm>
            <a:off x="288750" y="459122"/>
            <a:ext cx="11613734" cy="5939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9" name="Rettangolo 48">
            <a:extLst>
              <a:ext uri="{FF2B5EF4-FFF2-40B4-BE49-F238E27FC236}">
                <a16:creationId xmlns:a16="http://schemas.microsoft.com/office/drawing/2014/main" id="{ACA097DB-CBF3-ED8E-4F93-04EBA19B895B}"/>
              </a:ext>
            </a:extLst>
          </p:cNvPr>
          <p:cNvSpPr/>
          <p:nvPr/>
        </p:nvSpPr>
        <p:spPr>
          <a:xfrm>
            <a:off x="1914258" y="1504519"/>
            <a:ext cx="8118505" cy="17173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ct val="20000"/>
              </a:spcAft>
            </a:pPr>
            <a:endParaRPr lang="it-IT" altLang="it-IT" sz="2800" dirty="0">
              <a:latin typeface="Century Gothic" panose="020B0502020202020204" pitchFamily="34" charset="0"/>
            </a:endParaRPr>
          </a:p>
          <a:p>
            <a:r>
              <a:rPr lang="it-IT" altLang="it-IT" sz="2800" dirty="0">
                <a:latin typeface="Century Gothic" panose="020B0502020202020204" pitchFamily="34" charset="0"/>
              </a:rPr>
              <a:t>       </a:t>
            </a:r>
          </a:p>
          <a:p>
            <a:endParaRPr lang="it-IT" altLang="it-IT" sz="2800" dirty="0">
              <a:latin typeface="Century Gothic" panose="020B0502020202020204" pitchFamily="34" charset="0"/>
            </a:endParaRPr>
          </a:p>
          <a:p>
            <a:endParaRPr lang="it-IT" altLang="it-IT" sz="1600" dirty="0">
              <a:latin typeface="Century Gothic" panose="020B0502020202020204" pitchFamily="34" charset="0"/>
            </a:endParaRP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F0B407B2-54AA-85EE-9D2A-A3B452B120DE}"/>
              </a:ext>
            </a:extLst>
          </p:cNvPr>
          <p:cNvSpPr txBox="1"/>
          <p:nvPr/>
        </p:nvSpPr>
        <p:spPr>
          <a:xfrm>
            <a:off x="1213277" y="1688501"/>
            <a:ext cx="9416608" cy="348056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200000"/>
              </a:lnSpc>
              <a:spcAft>
                <a:spcPts val="600"/>
              </a:spcAft>
            </a:pPr>
            <a:r>
              <a:rPr lang="it-IT" sz="2800" dirty="0"/>
              <a:t>  </a:t>
            </a:r>
            <a:r>
              <a:rPr lang="it-IT" altLang="it-IT" sz="2800" dirty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Si è ritenuto opportuno acquisire feedback degli utenti, con la consueta finalità di individuare strategie di miglioramento.</a:t>
            </a:r>
            <a:endParaRPr lang="it-IT" altLang="it-IT" sz="2800" dirty="0">
              <a:latin typeface="Century Gothic" panose="020B0502020202020204" pitchFamily="34" charset="0"/>
            </a:endParaRPr>
          </a:p>
          <a:p>
            <a:pPr>
              <a:lnSpc>
                <a:spcPct val="200000"/>
              </a:lnSpc>
            </a:pPr>
            <a:r>
              <a:rPr lang="it-IT" altLang="it-IT" sz="2800" dirty="0">
                <a:latin typeface="Century Gothic" panose="020B0502020202020204" pitchFamily="34" charset="0"/>
              </a:rPr>
              <a:t>       </a:t>
            </a:r>
          </a:p>
        </p:txBody>
      </p:sp>
    </p:spTree>
    <p:extLst>
      <p:ext uri="{BB962C8B-B14F-4D97-AF65-F5344CB8AC3E}">
        <p14:creationId xmlns:p14="http://schemas.microsoft.com/office/powerpoint/2010/main" val="157444891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9" name="Rectangle 78">
            <a:extLst>
              <a:ext uri="{FF2B5EF4-FFF2-40B4-BE49-F238E27FC236}">
                <a16:creationId xmlns:a16="http://schemas.microsoft.com/office/drawing/2014/main" id="{AB8C311F-7253-4AED-9701-7FC0708C41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E2384209-CB15-4CDF-9D31-C44FD9A3F2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2666617" y="-2666188"/>
            <a:ext cx="6858000" cy="12191233"/>
          </a:xfrm>
          <a:prstGeom prst="rect">
            <a:avLst/>
          </a:prstGeom>
          <a:gradFill>
            <a:gsLst>
              <a:gs pos="8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12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2633B3B5-CC90-43F0-8714-D31D1F3F02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2311" y="0"/>
            <a:ext cx="9070846" cy="6857572"/>
          </a:xfrm>
          <a:prstGeom prst="rect">
            <a:avLst/>
          </a:prstGeom>
          <a:gradFill>
            <a:gsLst>
              <a:gs pos="8000">
                <a:srgbClr val="000000">
                  <a:alpha val="52000"/>
                </a:srgbClr>
              </a:gs>
              <a:gs pos="100000">
                <a:schemeClr val="accent1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A8D57A06-A426-446D-B02C-A2DC6B62E4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3649491" y="-1685840"/>
            <a:ext cx="4894564" cy="12193546"/>
          </a:xfrm>
          <a:prstGeom prst="rect">
            <a:avLst/>
          </a:prstGeom>
          <a:gradFill>
            <a:gsLst>
              <a:gs pos="0">
                <a:schemeClr val="accent5">
                  <a:lumMod val="60000"/>
                  <a:lumOff val="40000"/>
                  <a:alpha val="0"/>
                </a:schemeClr>
              </a:gs>
              <a:gs pos="100000">
                <a:srgbClr val="000000">
                  <a:alpha val="46000"/>
                </a:srgb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8" descr="38+ Free Powerpoint Backgrounds | Free &amp; Premium Templates">
            <a:extLst>
              <a:ext uri="{FF2B5EF4-FFF2-40B4-BE49-F238E27FC236}">
                <a16:creationId xmlns:a16="http://schemas.microsoft.com/office/drawing/2014/main" id="{FA72A359-6DBD-596A-C4AD-49AB322E2F1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8750" r="10779" b="20979"/>
          <a:stretch/>
        </p:blipFill>
        <p:spPr bwMode="auto">
          <a:xfrm>
            <a:off x="289133" y="458459"/>
            <a:ext cx="11613734" cy="5939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9" name="Rettangolo 48">
            <a:extLst>
              <a:ext uri="{FF2B5EF4-FFF2-40B4-BE49-F238E27FC236}">
                <a16:creationId xmlns:a16="http://schemas.microsoft.com/office/drawing/2014/main" id="{ACA097DB-CBF3-ED8E-4F93-04EBA19B895B}"/>
              </a:ext>
            </a:extLst>
          </p:cNvPr>
          <p:cNvSpPr/>
          <p:nvPr/>
        </p:nvSpPr>
        <p:spPr>
          <a:xfrm>
            <a:off x="1914258" y="1504519"/>
            <a:ext cx="8118505" cy="19236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600"/>
              </a:spcAft>
            </a:pPr>
            <a:endParaRPr lang="it-IT" altLang="it-IT" sz="2800" dirty="0">
              <a:latin typeface="Century Gothic" panose="020B0502020202020204" pitchFamily="34" charset="0"/>
            </a:endParaRPr>
          </a:p>
          <a:p>
            <a:r>
              <a:rPr lang="it-IT" altLang="it-IT" sz="2800" dirty="0">
                <a:latin typeface="Century Gothic" panose="020B0502020202020204" pitchFamily="34" charset="0"/>
              </a:rPr>
              <a:t>       </a:t>
            </a:r>
          </a:p>
          <a:p>
            <a:endParaRPr lang="it-IT" altLang="it-IT" sz="2800" dirty="0">
              <a:latin typeface="Century Gothic" panose="020B0502020202020204" pitchFamily="34" charset="0"/>
            </a:endParaRPr>
          </a:p>
          <a:p>
            <a:endParaRPr lang="it-IT" altLang="it-IT" sz="1600" dirty="0">
              <a:latin typeface="Century Gothic" panose="020B0502020202020204" pitchFamily="34" charset="0"/>
            </a:endParaRPr>
          </a:p>
        </p:txBody>
      </p:sp>
      <p:sp>
        <p:nvSpPr>
          <p:cNvPr id="10" name="Rectangle 3">
            <a:extLst>
              <a:ext uri="{FF2B5EF4-FFF2-40B4-BE49-F238E27FC236}">
                <a16:creationId xmlns:a16="http://schemas.microsoft.com/office/drawing/2014/main" id="{152E707C-8B5D-CA0D-924A-A18EA354EC5B}"/>
              </a:ext>
            </a:extLst>
          </p:cNvPr>
          <p:cNvSpPr txBox="1">
            <a:spLocks noChangeArrowheads="1"/>
          </p:cNvSpPr>
          <p:nvPr/>
        </p:nvSpPr>
        <p:spPr>
          <a:xfrm>
            <a:off x="781695" y="1596323"/>
            <a:ext cx="8229600" cy="44973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" indent="-91440" algn="just">
              <a:buFontTx/>
              <a:buNone/>
              <a:defRPr/>
            </a:pPr>
            <a:r>
              <a:rPr lang="it-IT" alt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 </a:t>
            </a:r>
          </a:p>
          <a:p>
            <a:pPr marL="91440" indent="-91440">
              <a:buFontTx/>
              <a:buNone/>
              <a:defRPr/>
            </a:pPr>
            <a:r>
              <a:rPr lang="it-IT" alt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 </a:t>
            </a:r>
          </a:p>
        </p:txBody>
      </p:sp>
      <p:sp>
        <p:nvSpPr>
          <p:cNvPr id="12" name="Rectangle 3">
            <a:extLst>
              <a:ext uri="{FF2B5EF4-FFF2-40B4-BE49-F238E27FC236}">
                <a16:creationId xmlns:a16="http://schemas.microsoft.com/office/drawing/2014/main" id="{71073443-D227-5568-E511-F5F4BB1C8450}"/>
              </a:ext>
            </a:extLst>
          </p:cNvPr>
          <p:cNvSpPr txBox="1">
            <a:spLocks noChangeArrowheads="1"/>
          </p:cNvSpPr>
          <p:nvPr/>
        </p:nvSpPr>
        <p:spPr>
          <a:xfrm>
            <a:off x="423170" y="1119666"/>
            <a:ext cx="6037451" cy="53991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" indent="-91440" algn="just">
              <a:lnSpc>
                <a:spcPct val="100000"/>
              </a:lnSpc>
              <a:spcBef>
                <a:spcPts val="0"/>
              </a:spcBef>
              <a:buFontTx/>
              <a:buNone/>
              <a:defRPr/>
            </a:pPr>
            <a:endParaRPr lang="it-IT" altLang="it-IT" sz="1700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FFFFFF"/>
                </a:outerShdw>
              </a:effectLst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3" name="Grafico 22">
            <a:extLst>
              <a:ext uri="{FF2B5EF4-FFF2-40B4-BE49-F238E27FC236}">
                <a16:creationId xmlns:a16="http://schemas.microsoft.com/office/drawing/2014/main" id="{A2518BB6-3FC9-A6DC-5438-141EBF08370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97020931"/>
              </p:ext>
            </p:extLst>
          </p:nvPr>
        </p:nvGraphicFramePr>
        <p:xfrm>
          <a:off x="1518082" y="1685690"/>
          <a:ext cx="8759660" cy="4219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68F61106-7B57-CD52-C620-22B975A36BF5}"/>
              </a:ext>
            </a:extLst>
          </p:cNvPr>
          <p:cNvSpPr txBox="1"/>
          <p:nvPr/>
        </p:nvSpPr>
        <p:spPr>
          <a:xfrm>
            <a:off x="423170" y="933862"/>
            <a:ext cx="6293824" cy="4924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400" b="0" i="0" dirty="0">
                <a:solidFill>
                  <a:srgbClr val="202124"/>
                </a:solidFill>
                <a:effectLst/>
                <a:latin typeface="Google Sans"/>
              </a:rPr>
              <a:t>Consulta regolarmente il registro elettronico?</a:t>
            </a:r>
          </a:p>
          <a:p>
            <a:endParaRPr lang="it-IT" sz="1200" dirty="0">
              <a:latin typeface="Google Sans"/>
            </a:endParaRPr>
          </a:p>
        </p:txBody>
      </p:sp>
    </p:spTree>
    <p:extLst>
      <p:ext uri="{BB962C8B-B14F-4D97-AF65-F5344CB8AC3E}">
        <p14:creationId xmlns:p14="http://schemas.microsoft.com/office/powerpoint/2010/main" val="205440026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9" name="Rectangle 78">
            <a:extLst>
              <a:ext uri="{FF2B5EF4-FFF2-40B4-BE49-F238E27FC236}">
                <a16:creationId xmlns:a16="http://schemas.microsoft.com/office/drawing/2014/main" id="{AB8C311F-7253-4AED-9701-7FC0708C41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E2384209-CB15-4CDF-9D31-C44FD9A3F2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2666617" y="-2666188"/>
            <a:ext cx="6858000" cy="12191233"/>
          </a:xfrm>
          <a:prstGeom prst="rect">
            <a:avLst/>
          </a:prstGeom>
          <a:gradFill>
            <a:gsLst>
              <a:gs pos="8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12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2633B3B5-CC90-43F0-8714-D31D1F3F02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2311" y="0"/>
            <a:ext cx="9070846" cy="6857572"/>
          </a:xfrm>
          <a:prstGeom prst="rect">
            <a:avLst/>
          </a:prstGeom>
          <a:gradFill>
            <a:gsLst>
              <a:gs pos="8000">
                <a:srgbClr val="000000">
                  <a:alpha val="52000"/>
                </a:srgbClr>
              </a:gs>
              <a:gs pos="100000">
                <a:schemeClr val="accent1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A8D57A06-A426-446D-B02C-A2DC6B62E4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3649491" y="-1685840"/>
            <a:ext cx="4894564" cy="12193546"/>
          </a:xfrm>
          <a:prstGeom prst="rect">
            <a:avLst/>
          </a:prstGeom>
          <a:gradFill>
            <a:gsLst>
              <a:gs pos="0">
                <a:schemeClr val="accent5">
                  <a:lumMod val="60000"/>
                  <a:lumOff val="40000"/>
                  <a:alpha val="0"/>
                </a:schemeClr>
              </a:gs>
              <a:gs pos="100000">
                <a:srgbClr val="000000">
                  <a:alpha val="46000"/>
                </a:srgb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8" descr="38+ Free Powerpoint Backgrounds | Free &amp; Premium Templates">
            <a:extLst>
              <a:ext uri="{FF2B5EF4-FFF2-40B4-BE49-F238E27FC236}">
                <a16:creationId xmlns:a16="http://schemas.microsoft.com/office/drawing/2014/main" id="{FA72A359-6DBD-596A-C4AD-49AB322E2F1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8750" r="10779" b="20979"/>
          <a:stretch/>
        </p:blipFill>
        <p:spPr bwMode="auto">
          <a:xfrm>
            <a:off x="289133" y="458459"/>
            <a:ext cx="11613734" cy="5939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9" name="Rettangolo 48">
            <a:extLst>
              <a:ext uri="{FF2B5EF4-FFF2-40B4-BE49-F238E27FC236}">
                <a16:creationId xmlns:a16="http://schemas.microsoft.com/office/drawing/2014/main" id="{ACA097DB-CBF3-ED8E-4F93-04EBA19B895B}"/>
              </a:ext>
            </a:extLst>
          </p:cNvPr>
          <p:cNvSpPr/>
          <p:nvPr/>
        </p:nvSpPr>
        <p:spPr>
          <a:xfrm>
            <a:off x="1914258" y="1504519"/>
            <a:ext cx="8118505" cy="19236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600"/>
              </a:spcAft>
            </a:pPr>
            <a:endParaRPr lang="it-IT" altLang="it-IT" sz="2800" dirty="0">
              <a:latin typeface="Century Gothic" panose="020B0502020202020204" pitchFamily="34" charset="0"/>
            </a:endParaRPr>
          </a:p>
          <a:p>
            <a:r>
              <a:rPr lang="it-IT" altLang="it-IT" sz="2800" dirty="0">
                <a:latin typeface="Century Gothic" panose="020B0502020202020204" pitchFamily="34" charset="0"/>
              </a:rPr>
              <a:t>       </a:t>
            </a:r>
          </a:p>
          <a:p>
            <a:endParaRPr lang="it-IT" altLang="it-IT" sz="2800" dirty="0">
              <a:latin typeface="Century Gothic" panose="020B0502020202020204" pitchFamily="34" charset="0"/>
            </a:endParaRPr>
          </a:p>
          <a:p>
            <a:endParaRPr lang="it-IT" altLang="it-IT" sz="1600" dirty="0">
              <a:latin typeface="Century Gothic" panose="020B0502020202020204" pitchFamily="34" charset="0"/>
            </a:endParaRPr>
          </a:p>
        </p:txBody>
      </p:sp>
      <p:sp>
        <p:nvSpPr>
          <p:cNvPr id="10" name="Rectangle 3">
            <a:extLst>
              <a:ext uri="{FF2B5EF4-FFF2-40B4-BE49-F238E27FC236}">
                <a16:creationId xmlns:a16="http://schemas.microsoft.com/office/drawing/2014/main" id="{152E707C-8B5D-CA0D-924A-A18EA354EC5B}"/>
              </a:ext>
            </a:extLst>
          </p:cNvPr>
          <p:cNvSpPr txBox="1">
            <a:spLocks noChangeArrowheads="1"/>
          </p:cNvSpPr>
          <p:nvPr/>
        </p:nvSpPr>
        <p:spPr>
          <a:xfrm>
            <a:off x="781695" y="1596323"/>
            <a:ext cx="8229600" cy="44973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" indent="-91440" algn="just">
              <a:buFontTx/>
              <a:buNone/>
              <a:defRPr/>
            </a:pPr>
            <a:r>
              <a:rPr lang="it-IT" alt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 </a:t>
            </a:r>
          </a:p>
          <a:p>
            <a:pPr marL="91440" indent="-91440">
              <a:buFontTx/>
              <a:buNone/>
              <a:defRPr/>
            </a:pPr>
            <a:r>
              <a:rPr lang="it-IT" alt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 </a:t>
            </a:r>
          </a:p>
        </p:txBody>
      </p:sp>
      <p:sp>
        <p:nvSpPr>
          <p:cNvPr id="12" name="Rectangle 3">
            <a:extLst>
              <a:ext uri="{FF2B5EF4-FFF2-40B4-BE49-F238E27FC236}">
                <a16:creationId xmlns:a16="http://schemas.microsoft.com/office/drawing/2014/main" id="{71073443-D227-5568-E511-F5F4BB1C8450}"/>
              </a:ext>
            </a:extLst>
          </p:cNvPr>
          <p:cNvSpPr txBox="1">
            <a:spLocks noChangeArrowheads="1"/>
          </p:cNvSpPr>
          <p:nvPr/>
        </p:nvSpPr>
        <p:spPr>
          <a:xfrm>
            <a:off x="423170" y="1119666"/>
            <a:ext cx="6037451" cy="53991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" indent="-91440" algn="just">
              <a:lnSpc>
                <a:spcPct val="100000"/>
              </a:lnSpc>
              <a:spcBef>
                <a:spcPts val="0"/>
              </a:spcBef>
              <a:buFontTx/>
              <a:buNone/>
              <a:defRPr/>
            </a:pPr>
            <a:endParaRPr lang="it-IT" altLang="it-IT" sz="1700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FFFFFF"/>
                </a:outerShdw>
              </a:effectLst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3" name="Grafico 22">
            <a:extLst>
              <a:ext uri="{FF2B5EF4-FFF2-40B4-BE49-F238E27FC236}">
                <a16:creationId xmlns:a16="http://schemas.microsoft.com/office/drawing/2014/main" id="{A2518BB6-3FC9-A6DC-5438-141EBF08370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08109489"/>
              </p:ext>
            </p:extLst>
          </p:nvPr>
        </p:nvGraphicFramePr>
        <p:xfrm>
          <a:off x="1518082" y="1685690"/>
          <a:ext cx="8759660" cy="4219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68F61106-7B57-CD52-C620-22B975A36BF5}"/>
              </a:ext>
            </a:extLst>
          </p:cNvPr>
          <p:cNvSpPr txBox="1"/>
          <p:nvPr/>
        </p:nvSpPr>
        <p:spPr>
          <a:xfrm>
            <a:off x="423170" y="933862"/>
            <a:ext cx="6827636" cy="4924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400" dirty="0">
                <a:solidFill>
                  <a:srgbClr val="202124"/>
                </a:solidFill>
                <a:latin typeface="Google Sans"/>
              </a:rPr>
              <a:t>E’ soddisfatto delle proposte e della realizzazione dell’Offerta Formativa e Progettuale</a:t>
            </a:r>
            <a:r>
              <a:rPr lang="it-IT" sz="1400" b="0" i="0" dirty="0">
                <a:solidFill>
                  <a:srgbClr val="202124"/>
                </a:solidFill>
                <a:effectLst/>
                <a:latin typeface="Google Sans"/>
              </a:rPr>
              <a:t>?</a:t>
            </a:r>
          </a:p>
          <a:p>
            <a:endParaRPr lang="it-IT" sz="1200" dirty="0">
              <a:latin typeface="Google Sans"/>
            </a:endParaRPr>
          </a:p>
        </p:txBody>
      </p:sp>
    </p:spTree>
    <p:extLst>
      <p:ext uri="{BB962C8B-B14F-4D97-AF65-F5344CB8AC3E}">
        <p14:creationId xmlns:p14="http://schemas.microsoft.com/office/powerpoint/2010/main" val="364175592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9" name="Rectangle 78">
            <a:extLst>
              <a:ext uri="{FF2B5EF4-FFF2-40B4-BE49-F238E27FC236}">
                <a16:creationId xmlns:a16="http://schemas.microsoft.com/office/drawing/2014/main" id="{AB8C311F-7253-4AED-9701-7FC0708C41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E2384209-CB15-4CDF-9D31-C44FD9A3F2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2666617" y="-2666188"/>
            <a:ext cx="6858000" cy="12191233"/>
          </a:xfrm>
          <a:prstGeom prst="rect">
            <a:avLst/>
          </a:prstGeom>
          <a:gradFill>
            <a:gsLst>
              <a:gs pos="8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12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2633B3B5-CC90-43F0-8714-D31D1F3F02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2311" y="0"/>
            <a:ext cx="9070846" cy="6857572"/>
          </a:xfrm>
          <a:prstGeom prst="rect">
            <a:avLst/>
          </a:prstGeom>
          <a:gradFill>
            <a:gsLst>
              <a:gs pos="8000">
                <a:srgbClr val="000000">
                  <a:alpha val="52000"/>
                </a:srgbClr>
              </a:gs>
              <a:gs pos="100000">
                <a:schemeClr val="accent1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A8D57A06-A426-446D-B02C-A2DC6B62E4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3649491" y="-1685840"/>
            <a:ext cx="4894564" cy="12193546"/>
          </a:xfrm>
          <a:prstGeom prst="rect">
            <a:avLst/>
          </a:prstGeom>
          <a:gradFill>
            <a:gsLst>
              <a:gs pos="0">
                <a:schemeClr val="accent5">
                  <a:lumMod val="60000"/>
                  <a:lumOff val="40000"/>
                  <a:alpha val="0"/>
                </a:schemeClr>
              </a:gs>
              <a:gs pos="100000">
                <a:srgbClr val="000000">
                  <a:alpha val="46000"/>
                </a:srgb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8" descr="38+ Free Powerpoint Backgrounds | Free &amp; Premium Templates">
            <a:extLst>
              <a:ext uri="{FF2B5EF4-FFF2-40B4-BE49-F238E27FC236}">
                <a16:creationId xmlns:a16="http://schemas.microsoft.com/office/drawing/2014/main" id="{FA72A359-6DBD-596A-C4AD-49AB322E2F1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8750" r="10779" b="20979"/>
          <a:stretch/>
        </p:blipFill>
        <p:spPr bwMode="auto">
          <a:xfrm>
            <a:off x="289133" y="458459"/>
            <a:ext cx="11613734" cy="5939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9" name="Rettangolo 48">
            <a:extLst>
              <a:ext uri="{FF2B5EF4-FFF2-40B4-BE49-F238E27FC236}">
                <a16:creationId xmlns:a16="http://schemas.microsoft.com/office/drawing/2014/main" id="{ACA097DB-CBF3-ED8E-4F93-04EBA19B895B}"/>
              </a:ext>
            </a:extLst>
          </p:cNvPr>
          <p:cNvSpPr/>
          <p:nvPr/>
        </p:nvSpPr>
        <p:spPr>
          <a:xfrm>
            <a:off x="1914258" y="1504519"/>
            <a:ext cx="8118505" cy="19236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600"/>
              </a:spcAft>
            </a:pPr>
            <a:endParaRPr lang="it-IT" altLang="it-IT" sz="2800" dirty="0">
              <a:latin typeface="Century Gothic" panose="020B0502020202020204" pitchFamily="34" charset="0"/>
            </a:endParaRPr>
          </a:p>
          <a:p>
            <a:r>
              <a:rPr lang="it-IT" altLang="it-IT" sz="2800" dirty="0">
                <a:latin typeface="Century Gothic" panose="020B0502020202020204" pitchFamily="34" charset="0"/>
              </a:rPr>
              <a:t>       </a:t>
            </a:r>
          </a:p>
          <a:p>
            <a:endParaRPr lang="it-IT" altLang="it-IT" sz="2800" dirty="0">
              <a:latin typeface="Century Gothic" panose="020B0502020202020204" pitchFamily="34" charset="0"/>
            </a:endParaRPr>
          </a:p>
          <a:p>
            <a:endParaRPr lang="it-IT" altLang="it-IT" sz="1600" dirty="0">
              <a:latin typeface="Century Gothic" panose="020B0502020202020204" pitchFamily="34" charset="0"/>
            </a:endParaRPr>
          </a:p>
        </p:txBody>
      </p:sp>
      <p:sp>
        <p:nvSpPr>
          <p:cNvPr id="10" name="Rectangle 3">
            <a:extLst>
              <a:ext uri="{FF2B5EF4-FFF2-40B4-BE49-F238E27FC236}">
                <a16:creationId xmlns:a16="http://schemas.microsoft.com/office/drawing/2014/main" id="{152E707C-8B5D-CA0D-924A-A18EA354EC5B}"/>
              </a:ext>
            </a:extLst>
          </p:cNvPr>
          <p:cNvSpPr txBox="1">
            <a:spLocks noChangeArrowheads="1"/>
          </p:cNvSpPr>
          <p:nvPr/>
        </p:nvSpPr>
        <p:spPr>
          <a:xfrm>
            <a:off x="781695" y="1596323"/>
            <a:ext cx="8229600" cy="44973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" indent="-91440" algn="just">
              <a:buFontTx/>
              <a:buNone/>
              <a:defRPr/>
            </a:pPr>
            <a:r>
              <a:rPr lang="it-IT" alt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 </a:t>
            </a:r>
          </a:p>
          <a:p>
            <a:pPr marL="91440" indent="-91440">
              <a:buFontTx/>
              <a:buNone/>
              <a:defRPr/>
            </a:pPr>
            <a:r>
              <a:rPr lang="it-IT" alt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 </a:t>
            </a:r>
          </a:p>
        </p:txBody>
      </p:sp>
      <p:sp>
        <p:nvSpPr>
          <p:cNvPr id="12" name="Rectangle 3">
            <a:extLst>
              <a:ext uri="{FF2B5EF4-FFF2-40B4-BE49-F238E27FC236}">
                <a16:creationId xmlns:a16="http://schemas.microsoft.com/office/drawing/2014/main" id="{71073443-D227-5568-E511-F5F4BB1C8450}"/>
              </a:ext>
            </a:extLst>
          </p:cNvPr>
          <p:cNvSpPr txBox="1">
            <a:spLocks noChangeArrowheads="1"/>
          </p:cNvSpPr>
          <p:nvPr/>
        </p:nvSpPr>
        <p:spPr>
          <a:xfrm>
            <a:off x="423170" y="1119666"/>
            <a:ext cx="6037451" cy="53991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" indent="-91440" algn="just">
              <a:lnSpc>
                <a:spcPct val="100000"/>
              </a:lnSpc>
              <a:spcBef>
                <a:spcPts val="0"/>
              </a:spcBef>
              <a:buFontTx/>
              <a:buNone/>
              <a:defRPr/>
            </a:pPr>
            <a:endParaRPr lang="it-IT" altLang="it-IT" sz="1700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FFFFFF"/>
                </a:outerShdw>
              </a:effectLst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68F61106-7B57-CD52-C620-22B975A36BF5}"/>
              </a:ext>
            </a:extLst>
          </p:cNvPr>
          <p:cNvSpPr txBox="1"/>
          <p:nvPr/>
        </p:nvSpPr>
        <p:spPr>
          <a:xfrm>
            <a:off x="423170" y="965777"/>
            <a:ext cx="79688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400" b="0" i="0" dirty="0">
                <a:solidFill>
                  <a:srgbClr val="202124"/>
                </a:solidFill>
                <a:effectLst/>
                <a:latin typeface="Google Sans"/>
              </a:rPr>
              <a:t> Suo figlio/a frequenta regolarmente e partecipa alle attività proposte dalla scuola?</a:t>
            </a:r>
          </a:p>
          <a:p>
            <a:r>
              <a:rPr lang="it-IT" sz="1400" dirty="0">
                <a:solidFill>
                  <a:srgbClr val="202124"/>
                </a:solidFill>
                <a:latin typeface="Google Sans"/>
              </a:rPr>
              <a:t> </a:t>
            </a:r>
            <a:r>
              <a:rPr lang="it-IT" sz="1100" dirty="0">
                <a:solidFill>
                  <a:srgbClr val="202124"/>
                </a:solidFill>
                <a:latin typeface="Google Sans"/>
              </a:rPr>
              <a:t> </a:t>
            </a:r>
            <a:endParaRPr lang="it-IT" sz="1100" dirty="0">
              <a:latin typeface="Google Sans"/>
            </a:endParaRPr>
          </a:p>
        </p:txBody>
      </p:sp>
      <p:graphicFrame>
        <p:nvGraphicFramePr>
          <p:cNvPr id="4" name="Grafico 3">
            <a:extLst>
              <a:ext uri="{FF2B5EF4-FFF2-40B4-BE49-F238E27FC236}">
                <a16:creationId xmlns:a16="http://schemas.microsoft.com/office/drawing/2014/main" id="{30F7B576-0424-9FFD-DF65-1179AB67819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359326986"/>
              </p:ext>
            </p:extLst>
          </p:nvPr>
        </p:nvGraphicFramePr>
        <p:xfrm>
          <a:off x="1625890" y="1429080"/>
          <a:ext cx="8651851" cy="46625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5C74B926-4578-3710-9E60-A25036544CAF}"/>
              </a:ext>
            </a:extLst>
          </p:cNvPr>
          <p:cNvSpPr txBox="1"/>
          <p:nvPr/>
        </p:nvSpPr>
        <p:spPr>
          <a:xfrm>
            <a:off x="9235323" y="2173933"/>
            <a:ext cx="833585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300" b="1" dirty="0"/>
              <a:t>82%</a:t>
            </a:r>
          </a:p>
        </p:txBody>
      </p: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8365EB26-A902-C0BC-B5AC-EF832E8F13A2}"/>
              </a:ext>
            </a:extLst>
          </p:cNvPr>
          <p:cNvSpPr txBox="1"/>
          <p:nvPr/>
        </p:nvSpPr>
        <p:spPr>
          <a:xfrm>
            <a:off x="2855429" y="4209230"/>
            <a:ext cx="833585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300" b="1" dirty="0"/>
              <a:t>1.5%</a:t>
            </a:r>
          </a:p>
        </p:txBody>
      </p: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359B29D0-021C-0AE8-A080-03ACADCFD3C0}"/>
              </a:ext>
            </a:extLst>
          </p:cNvPr>
          <p:cNvSpPr txBox="1"/>
          <p:nvPr/>
        </p:nvSpPr>
        <p:spPr>
          <a:xfrm>
            <a:off x="4407570" y="3201327"/>
            <a:ext cx="833585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300" b="1" dirty="0"/>
              <a:t>16%</a:t>
            </a:r>
          </a:p>
        </p:txBody>
      </p:sp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F2409EB1-DDE8-7465-EFA8-FD8FD5ACD6CF}"/>
              </a:ext>
            </a:extLst>
          </p:cNvPr>
          <p:cNvSpPr txBox="1"/>
          <p:nvPr/>
        </p:nvSpPr>
        <p:spPr>
          <a:xfrm>
            <a:off x="3025102" y="5282726"/>
            <a:ext cx="833585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300" b="1" dirty="0"/>
              <a:t>0.5%</a:t>
            </a:r>
          </a:p>
        </p:txBody>
      </p:sp>
    </p:spTree>
    <p:extLst>
      <p:ext uri="{BB962C8B-B14F-4D97-AF65-F5344CB8AC3E}">
        <p14:creationId xmlns:p14="http://schemas.microsoft.com/office/powerpoint/2010/main" val="303302806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9" name="Rectangle 78">
            <a:extLst>
              <a:ext uri="{FF2B5EF4-FFF2-40B4-BE49-F238E27FC236}">
                <a16:creationId xmlns:a16="http://schemas.microsoft.com/office/drawing/2014/main" id="{AB8C311F-7253-4AED-9701-7FC0708C41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E2384209-CB15-4CDF-9D31-C44FD9A3F2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2666617" y="-2666188"/>
            <a:ext cx="6858000" cy="12191233"/>
          </a:xfrm>
          <a:prstGeom prst="rect">
            <a:avLst/>
          </a:prstGeom>
          <a:gradFill>
            <a:gsLst>
              <a:gs pos="8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12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2633B3B5-CC90-43F0-8714-D31D1F3F02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2311" y="0"/>
            <a:ext cx="9070846" cy="6857572"/>
          </a:xfrm>
          <a:prstGeom prst="rect">
            <a:avLst/>
          </a:prstGeom>
          <a:gradFill>
            <a:gsLst>
              <a:gs pos="8000">
                <a:srgbClr val="000000">
                  <a:alpha val="52000"/>
                </a:srgbClr>
              </a:gs>
              <a:gs pos="100000">
                <a:schemeClr val="accent1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A8D57A06-A426-446D-B02C-A2DC6B62E4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3649491" y="-1685840"/>
            <a:ext cx="4894564" cy="12193546"/>
          </a:xfrm>
          <a:prstGeom prst="rect">
            <a:avLst/>
          </a:prstGeom>
          <a:gradFill>
            <a:gsLst>
              <a:gs pos="0">
                <a:schemeClr val="accent5">
                  <a:lumMod val="60000"/>
                  <a:lumOff val="40000"/>
                  <a:alpha val="0"/>
                </a:schemeClr>
              </a:gs>
              <a:gs pos="100000">
                <a:srgbClr val="000000">
                  <a:alpha val="46000"/>
                </a:srgb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8" descr="38+ Free Powerpoint Backgrounds | Free &amp; Premium Templates">
            <a:extLst>
              <a:ext uri="{FF2B5EF4-FFF2-40B4-BE49-F238E27FC236}">
                <a16:creationId xmlns:a16="http://schemas.microsoft.com/office/drawing/2014/main" id="{FA72A359-6DBD-596A-C4AD-49AB322E2F1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8750" r="10779" b="20979"/>
          <a:stretch/>
        </p:blipFill>
        <p:spPr bwMode="auto">
          <a:xfrm>
            <a:off x="289133" y="458459"/>
            <a:ext cx="11613734" cy="5939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9" name="Rettangolo 48">
            <a:extLst>
              <a:ext uri="{FF2B5EF4-FFF2-40B4-BE49-F238E27FC236}">
                <a16:creationId xmlns:a16="http://schemas.microsoft.com/office/drawing/2014/main" id="{ACA097DB-CBF3-ED8E-4F93-04EBA19B895B}"/>
              </a:ext>
            </a:extLst>
          </p:cNvPr>
          <p:cNvSpPr/>
          <p:nvPr/>
        </p:nvSpPr>
        <p:spPr>
          <a:xfrm>
            <a:off x="1914258" y="1504519"/>
            <a:ext cx="8118505" cy="19236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600"/>
              </a:spcAft>
            </a:pPr>
            <a:endParaRPr lang="it-IT" altLang="it-IT" sz="2800" dirty="0">
              <a:latin typeface="Century Gothic" panose="020B0502020202020204" pitchFamily="34" charset="0"/>
            </a:endParaRPr>
          </a:p>
          <a:p>
            <a:r>
              <a:rPr lang="it-IT" altLang="it-IT" sz="2800" dirty="0">
                <a:latin typeface="Century Gothic" panose="020B0502020202020204" pitchFamily="34" charset="0"/>
              </a:rPr>
              <a:t>       </a:t>
            </a:r>
          </a:p>
          <a:p>
            <a:endParaRPr lang="it-IT" altLang="it-IT" sz="2800" dirty="0">
              <a:latin typeface="Century Gothic" panose="020B0502020202020204" pitchFamily="34" charset="0"/>
            </a:endParaRPr>
          </a:p>
          <a:p>
            <a:endParaRPr lang="it-IT" altLang="it-IT" sz="1600" dirty="0">
              <a:latin typeface="Century Gothic" panose="020B0502020202020204" pitchFamily="34" charset="0"/>
            </a:endParaRPr>
          </a:p>
        </p:txBody>
      </p:sp>
      <p:sp>
        <p:nvSpPr>
          <p:cNvPr id="10" name="Rectangle 3">
            <a:extLst>
              <a:ext uri="{FF2B5EF4-FFF2-40B4-BE49-F238E27FC236}">
                <a16:creationId xmlns:a16="http://schemas.microsoft.com/office/drawing/2014/main" id="{152E707C-8B5D-CA0D-924A-A18EA354EC5B}"/>
              </a:ext>
            </a:extLst>
          </p:cNvPr>
          <p:cNvSpPr txBox="1">
            <a:spLocks noChangeArrowheads="1"/>
          </p:cNvSpPr>
          <p:nvPr/>
        </p:nvSpPr>
        <p:spPr>
          <a:xfrm>
            <a:off x="781695" y="1596323"/>
            <a:ext cx="8229600" cy="44973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" indent="-91440" algn="just">
              <a:buFontTx/>
              <a:buNone/>
              <a:defRPr/>
            </a:pPr>
            <a:r>
              <a:rPr lang="it-IT" alt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 </a:t>
            </a:r>
          </a:p>
          <a:p>
            <a:pPr marL="91440" indent="-91440">
              <a:buFontTx/>
              <a:buNone/>
              <a:defRPr/>
            </a:pPr>
            <a:r>
              <a:rPr lang="it-IT" alt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 </a:t>
            </a:r>
          </a:p>
        </p:txBody>
      </p:sp>
      <p:sp>
        <p:nvSpPr>
          <p:cNvPr id="12" name="Rectangle 3">
            <a:extLst>
              <a:ext uri="{FF2B5EF4-FFF2-40B4-BE49-F238E27FC236}">
                <a16:creationId xmlns:a16="http://schemas.microsoft.com/office/drawing/2014/main" id="{71073443-D227-5568-E511-F5F4BB1C8450}"/>
              </a:ext>
            </a:extLst>
          </p:cNvPr>
          <p:cNvSpPr txBox="1">
            <a:spLocks noChangeArrowheads="1"/>
          </p:cNvSpPr>
          <p:nvPr/>
        </p:nvSpPr>
        <p:spPr>
          <a:xfrm>
            <a:off x="423170" y="1119666"/>
            <a:ext cx="6037451" cy="53991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" indent="-91440" algn="just">
              <a:lnSpc>
                <a:spcPct val="100000"/>
              </a:lnSpc>
              <a:spcBef>
                <a:spcPts val="0"/>
              </a:spcBef>
              <a:buFontTx/>
              <a:buNone/>
              <a:defRPr/>
            </a:pPr>
            <a:endParaRPr lang="it-IT" altLang="it-IT" sz="1700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FFFFFF"/>
                </a:outerShdw>
              </a:effectLst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3" name="Grafico 22">
            <a:extLst>
              <a:ext uri="{FF2B5EF4-FFF2-40B4-BE49-F238E27FC236}">
                <a16:creationId xmlns:a16="http://schemas.microsoft.com/office/drawing/2014/main" id="{A2518BB6-3FC9-A6DC-5438-141EBF08370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878989342"/>
              </p:ext>
            </p:extLst>
          </p:nvPr>
        </p:nvGraphicFramePr>
        <p:xfrm>
          <a:off x="1518082" y="1685690"/>
          <a:ext cx="8759660" cy="4219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68F61106-7B57-CD52-C620-22B975A36BF5}"/>
              </a:ext>
            </a:extLst>
          </p:cNvPr>
          <p:cNvSpPr txBox="1"/>
          <p:nvPr/>
        </p:nvSpPr>
        <p:spPr>
          <a:xfrm>
            <a:off x="423170" y="933862"/>
            <a:ext cx="6827636" cy="4924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400" dirty="0">
                <a:solidFill>
                  <a:srgbClr val="202124"/>
                </a:solidFill>
                <a:latin typeface="Google Sans"/>
              </a:rPr>
              <a:t>Percepisce sicuri e funzionali gli spazi e le infrastrutture a disposizione</a:t>
            </a:r>
            <a:r>
              <a:rPr lang="it-IT" sz="1400" b="0" i="0" dirty="0">
                <a:solidFill>
                  <a:srgbClr val="202124"/>
                </a:solidFill>
                <a:effectLst/>
                <a:latin typeface="Google Sans"/>
              </a:rPr>
              <a:t>?</a:t>
            </a:r>
          </a:p>
          <a:p>
            <a:endParaRPr lang="it-IT" sz="1200" dirty="0">
              <a:latin typeface="Google Sans"/>
            </a:endParaRPr>
          </a:p>
        </p:txBody>
      </p:sp>
    </p:spTree>
    <p:extLst>
      <p:ext uri="{BB962C8B-B14F-4D97-AF65-F5344CB8AC3E}">
        <p14:creationId xmlns:p14="http://schemas.microsoft.com/office/powerpoint/2010/main" val="168047905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9" name="Rectangle 78">
            <a:extLst>
              <a:ext uri="{FF2B5EF4-FFF2-40B4-BE49-F238E27FC236}">
                <a16:creationId xmlns:a16="http://schemas.microsoft.com/office/drawing/2014/main" id="{AB8C311F-7253-4AED-9701-7FC0708C41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E2384209-CB15-4CDF-9D31-C44FD9A3F2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2666617" y="-2666188"/>
            <a:ext cx="6858000" cy="12191233"/>
          </a:xfrm>
          <a:prstGeom prst="rect">
            <a:avLst/>
          </a:prstGeom>
          <a:gradFill>
            <a:gsLst>
              <a:gs pos="8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12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2633B3B5-CC90-43F0-8714-D31D1F3F02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2311" y="0"/>
            <a:ext cx="9070846" cy="6857572"/>
          </a:xfrm>
          <a:prstGeom prst="rect">
            <a:avLst/>
          </a:prstGeom>
          <a:gradFill>
            <a:gsLst>
              <a:gs pos="8000">
                <a:srgbClr val="000000">
                  <a:alpha val="52000"/>
                </a:srgbClr>
              </a:gs>
              <a:gs pos="100000">
                <a:schemeClr val="accent1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A8D57A06-A426-446D-B02C-A2DC6B62E4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3649491" y="-1685840"/>
            <a:ext cx="4894564" cy="12193546"/>
          </a:xfrm>
          <a:prstGeom prst="rect">
            <a:avLst/>
          </a:prstGeom>
          <a:gradFill>
            <a:gsLst>
              <a:gs pos="0">
                <a:schemeClr val="accent5">
                  <a:lumMod val="60000"/>
                  <a:lumOff val="40000"/>
                  <a:alpha val="0"/>
                </a:schemeClr>
              </a:gs>
              <a:gs pos="100000">
                <a:srgbClr val="000000">
                  <a:alpha val="46000"/>
                </a:srgb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8" descr="38+ Free Powerpoint Backgrounds | Free &amp; Premium Templates">
            <a:extLst>
              <a:ext uri="{FF2B5EF4-FFF2-40B4-BE49-F238E27FC236}">
                <a16:creationId xmlns:a16="http://schemas.microsoft.com/office/drawing/2014/main" id="{FA72A359-6DBD-596A-C4AD-49AB322E2F1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8750" r="10779" b="20979"/>
          <a:stretch/>
        </p:blipFill>
        <p:spPr bwMode="auto">
          <a:xfrm>
            <a:off x="289133" y="458459"/>
            <a:ext cx="11613734" cy="5939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9" name="Rettangolo 48">
            <a:extLst>
              <a:ext uri="{FF2B5EF4-FFF2-40B4-BE49-F238E27FC236}">
                <a16:creationId xmlns:a16="http://schemas.microsoft.com/office/drawing/2014/main" id="{ACA097DB-CBF3-ED8E-4F93-04EBA19B895B}"/>
              </a:ext>
            </a:extLst>
          </p:cNvPr>
          <p:cNvSpPr/>
          <p:nvPr/>
        </p:nvSpPr>
        <p:spPr>
          <a:xfrm>
            <a:off x="1914258" y="1504519"/>
            <a:ext cx="8118505" cy="19236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600"/>
              </a:spcAft>
            </a:pPr>
            <a:endParaRPr lang="it-IT" altLang="it-IT" sz="2800" dirty="0">
              <a:latin typeface="Century Gothic" panose="020B0502020202020204" pitchFamily="34" charset="0"/>
            </a:endParaRPr>
          </a:p>
          <a:p>
            <a:r>
              <a:rPr lang="it-IT" altLang="it-IT" sz="2800" dirty="0">
                <a:latin typeface="Century Gothic" panose="020B0502020202020204" pitchFamily="34" charset="0"/>
              </a:rPr>
              <a:t>       </a:t>
            </a:r>
          </a:p>
          <a:p>
            <a:endParaRPr lang="it-IT" altLang="it-IT" sz="2800" dirty="0">
              <a:latin typeface="Century Gothic" panose="020B0502020202020204" pitchFamily="34" charset="0"/>
            </a:endParaRPr>
          </a:p>
          <a:p>
            <a:endParaRPr lang="it-IT" altLang="it-IT" sz="1600" dirty="0">
              <a:latin typeface="Century Gothic" panose="020B0502020202020204" pitchFamily="34" charset="0"/>
            </a:endParaRPr>
          </a:p>
        </p:txBody>
      </p:sp>
      <p:sp>
        <p:nvSpPr>
          <p:cNvPr id="10" name="Rectangle 3">
            <a:extLst>
              <a:ext uri="{FF2B5EF4-FFF2-40B4-BE49-F238E27FC236}">
                <a16:creationId xmlns:a16="http://schemas.microsoft.com/office/drawing/2014/main" id="{152E707C-8B5D-CA0D-924A-A18EA354EC5B}"/>
              </a:ext>
            </a:extLst>
          </p:cNvPr>
          <p:cNvSpPr txBox="1">
            <a:spLocks noChangeArrowheads="1"/>
          </p:cNvSpPr>
          <p:nvPr/>
        </p:nvSpPr>
        <p:spPr>
          <a:xfrm>
            <a:off x="781695" y="1596323"/>
            <a:ext cx="8229600" cy="44973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" indent="-91440" algn="just">
              <a:buFontTx/>
              <a:buNone/>
              <a:defRPr/>
            </a:pPr>
            <a:r>
              <a:rPr lang="it-IT" alt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 </a:t>
            </a:r>
          </a:p>
          <a:p>
            <a:pPr marL="91440" indent="-91440">
              <a:buFontTx/>
              <a:buNone/>
              <a:defRPr/>
            </a:pPr>
            <a:r>
              <a:rPr lang="it-IT" alt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 </a:t>
            </a:r>
          </a:p>
        </p:txBody>
      </p:sp>
      <p:sp>
        <p:nvSpPr>
          <p:cNvPr id="12" name="Rectangle 3">
            <a:extLst>
              <a:ext uri="{FF2B5EF4-FFF2-40B4-BE49-F238E27FC236}">
                <a16:creationId xmlns:a16="http://schemas.microsoft.com/office/drawing/2014/main" id="{71073443-D227-5568-E511-F5F4BB1C8450}"/>
              </a:ext>
            </a:extLst>
          </p:cNvPr>
          <p:cNvSpPr txBox="1">
            <a:spLocks noChangeArrowheads="1"/>
          </p:cNvSpPr>
          <p:nvPr/>
        </p:nvSpPr>
        <p:spPr>
          <a:xfrm>
            <a:off x="423170" y="1119666"/>
            <a:ext cx="6037451" cy="53991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" indent="-91440" algn="just">
              <a:lnSpc>
                <a:spcPct val="100000"/>
              </a:lnSpc>
              <a:spcBef>
                <a:spcPts val="0"/>
              </a:spcBef>
              <a:buFontTx/>
              <a:buNone/>
              <a:defRPr/>
            </a:pPr>
            <a:endParaRPr lang="it-IT" altLang="it-IT" sz="1700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FFFFFF"/>
                </a:outerShdw>
              </a:effectLst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3" name="Grafico 22">
            <a:extLst>
              <a:ext uri="{FF2B5EF4-FFF2-40B4-BE49-F238E27FC236}">
                <a16:creationId xmlns:a16="http://schemas.microsoft.com/office/drawing/2014/main" id="{A2518BB6-3FC9-A6DC-5438-141EBF08370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841710977"/>
              </p:ext>
            </p:extLst>
          </p:nvPr>
        </p:nvGraphicFramePr>
        <p:xfrm>
          <a:off x="1518082" y="1685690"/>
          <a:ext cx="8759660" cy="4219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68F61106-7B57-CD52-C620-22B975A36BF5}"/>
              </a:ext>
            </a:extLst>
          </p:cNvPr>
          <p:cNvSpPr txBox="1"/>
          <p:nvPr/>
        </p:nvSpPr>
        <p:spPr>
          <a:xfrm>
            <a:off x="423170" y="933862"/>
            <a:ext cx="6827636" cy="4924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400" b="0" i="0" dirty="0">
                <a:solidFill>
                  <a:srgbClr val="202124"/>
                </a:solidFill>
                <a:effectLst/>
                <a:latin typeface="Google Sans"/>
              </a:rPr>
              <a:t>Grado di positività del servizio scolastico nel suo complesso:</a:t>
            </a:r>
          </a:p>
          <a:p>
            <a:endParaRPr lang="it-IT" sz="1200" dirty="0">
              <a:latin typeface="Google Sans"/>
            </a:endParaRPr>
          </a:p>
        </p:txBody>
      </p:sp>
    </p:spTree>
    <p:extLst>
      <p:ext uri="{BB962C8B-B14F-4D97-AF65-F5344CB8AC3E}">
        <p14:creationId xmlns:p14="http://schemas.microsoft.com/office/powerpoint/2010/main" val="7940476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9" name="Rectangle 78">
            <a:extLst>
              <a:ext uri="{FF2B5EF4-FFF2-40B4-BE49-F238E27FC236}">
                <a16:creationId xmlns:a16="http://schemas.microsoft.com/office/drawing/2014/main" id="{AB8C311F-7253-4AED-9701-7FC0708C41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E2384209-CB15-4CDF-9D31-C44FD9A3F2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2666617" y="-2666188"/>
            <a:ext cx="6858000" cy="12191233"/>
          </a:xfrm>
          <a:prstGeom prst="rect">
            <a:avLst/>
          </a:prstGeom>
          <a:gradFill>
            <a:gsLst>
              <a:gs pos="8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12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2633B3B5-CC90-43F0-8714-D31D1F3F02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2311" y="0"/>
            <a:ext cx="9070846" cy="6857572"/>
          </a:xfrm>
          <a:prstGeom prst="rect">
            <a:avLst/>
          </a:prstGeom>
          <a:gradFill>
            <a:gsLst>
              <a:gs pos="8000">
                <a:srgbClr val="000000">
                  <a:alpha val="52000"/>
                </a:srgbClr>
              </a:gs>
              <a:gs pos="100000">
                <a:schemeClr val="accent1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A8D57A06-A426-446D-B02C-A2DC6B62E4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3649491" y="-1685840"/>
            <a:ext cx="4894564" cy="12193546"/>
          </a:xfrm>
          <a:prstGeom prst="rect">
            <a:avLst/>
          </a:prstGeom>
          <a:gradFill>
            <a:gsLst>
              <a:gs pos="0">
                <a:schemeClr val="accent5">
                  <a:lumMod val="60000"/>
                  <a:lumOff val="40000"/>
                  <a:alpha val="0"/>
                </a:schemeClr>
              </a:gs>
              <a:gs pos="100000">
                <a:srgbClr val="000000">
                  <a:alpha val="46000"/>
                </a:srgb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8" descr="38+ Free Powerpoint Backgrounds | Free &amp; Premium Templates">
            <a:extLst>
              <a:ext uri="{FF2B5EF4-FFF2-40B4-BE49-F238E27FC236}">
                <a16:creationId xmlns:a16="http://schemas.microsoft.com/office/drawing/2014/main" id="{FA72A359-6DBD-596A-C4AD-49AB322E2F1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8750" r="10779" b="20979"/>
          <a:stretch/>
        </p:blipFill>
        <p:spPr bwMode="auto">
          <a:xfrm>
            <a:off x="288750" y="459122"/>
            <a:ext cx="11613734" cy="5939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9" name="Rettangolo 48">
            <a:extLst>
              <a:ext uri="{FF2B5EF4-FFF2-40B4-BE49-F238E27FC236}">
                <a16:creationId xmlns:a16="http://schemas.microsoft.com/office/drawing/2014/main" id="{ACA097DB-CBF3-ED8E-4F93-04EBA19B895B}"/>
              </a:ext>
            </a:extLst>
          </p:cNvPr>
          <p:cNvSpPr/>
          <p:nvPr/>
        </p:nvSpPr>
        <p:spPr>
          <a:xfrm>
            <a:off x="1914258" y="1504519"/>
            <a:ext cx="8118505" cy="19236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600"/>
              </a:spcAft>
            </a:pPr>
            <a:endParaRPr lang="it-IT" altLang="it-IT" sz="2800" dirty="0">
              <a:latin typeface="Century Gothic" panose="020B0502020202020204" pitchFamily="34" charset="0"/>
            </a:endParaRPr>
          </a:p>
          <a:p>
            <a:r>
              <a:rPr lang="it-IT" altLang="it-IT" sz="2800" dirty="0">
                <a:latin typeface="Century Gothic" panose="020B0502020202020204" pitchFamily="34" charset="0"/>
              </a:rPr>
              <a:t>       </a:t>
            </a:r>
          </a:p>
          <a:p>
            <a:endParaRPr lang="it-IT" altLang="it-IT" sz="2800" dirty="0">
              <a:latin typeface="Century Gothic" panose="020B0502020202020204" pitchFamily="34" charset="0"/>
            </a:endParaRPr>
          </a:p>
          <a:p>
            <a:endParaRPr lang="it-IT" altLang="it-IT" sz="1600" dirty="0">
              <a:latin typeface="Century Gothic" panose="020B0502020202020204" pitchFamily="34" charset="0"/>
            </a:endParaRPr>
          </a:p>
        </p:txBody>
      </p:sp>
      <p:sp>
        <p:nvSpPr>
          <p:cNvPr id="10" name="Rectangle 3">
            <a:extLst>
              <a:ext uri="{FF2B5EF4-FFF2-40B4-BE49-F238E27FC236}">
                <a16:creationId xmlns:a16="http://schemas.microsoft.com/office/drawing/2014/main" id="{152E707C-8B5D-CA0D-924A-A18EA354EC5B}"/>
              </a:ext>
            </a:extLst>
          </p:cNvPr>
          <p:cNvSpPr txBox="1">
            <a:spLocks noChangeArrowheads="1"/>
          </p:cNvSpPr>
          <p:nvPr/>
        </p:nvSpPr>
        <p:spPr>
          <a:xfrm>
            <a:off x="1829920" y="777427"/>
            <a:ext cx="8229600" cy="44973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" indent="-91440" algn="just">
              <a:buFontTx/>
              <a:buNone/>
              <a:defRPr/>
            </a:pPr>
            <a:r>
              <a:rPr lang="it-IT" alt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 </a:t>
            </a:r>
          </a:p>
          <a:p>
            <a:pPr marL="91440" indent="-91440">
              <a:buFontTx/>
              <a:buNone/>
              <a:defRPr/>
            </a:pPr>
            <a:r>
              <a:rPr lang="it-IT" alt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 </a:t>
            </a:r>
          </a:p>
          <a:p>
            <a:pPr marL="91440" indent="-91440">
              <a:buFontTx/>
              <a:buNone/>
              <a:defRPr/>
            </a:pPr>
            <a:r>
              <a:rPr lang="it-IT" altLang="it-IT" i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entury Gothic" panose="020B0502020202020204" pitchFamily="34" charset="0"/>
              </a:rPr>
              <a:t>Il questionario, riferito all’anno scolastico </a:t>
            </a:r>
          </a:p>
          <a:p>
            <a:pPr marL="91440" indent="-91440">
              <a:buFontTx/>
              <a:buNone/>
              <a:defRPr/>
            </a:pPr>
            <a:r>
              <a:rPr lang="it-IT" altLang="it-IT" i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entury Gothic" panose="020B0502020202020204" pitchFamily="34" charset="0"/>
              </a:rPr>
              <a:t>   2023</a:t>
            </a:r>
            <a:r>
              <a:rPr lang="it-IT" altLang="it-IT" i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entury Gothic" panose="020B0502020202020204" pitchFamily="34" charset="0"/>
                <a:cs typeface="Arial" panose="020B0604020202020204" pitchFamily="34" charset="0"/>
              </a:rPr>
              <a:t>/2024, è stato predisposto</a:t>
            </a:r>
          </a:p>
          <a:p>
            <a:pPr marL="91440" indent="-91440">
              <a:buFontTx/>
              <a:buNone/>
              <a:defRPr/>
            </a:pPr>
            <a:r>
              <a:rPr lang="it-IT" altLang="it-IT" i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entury Gothic" panose="020B0502020202020204" pitchFamily="34" charset="0"/>
                <a:cs typeface="Arial" panose="020B0604020202020204" pitchFamily="34" charset="0"/>
              </a:rPr>
              <a:t> per la compilazione on line. </a:t>
            </a:r>
          </a:p>
          <a:p>
            <a:pPr marL="91440" indent="-91440">
              <a:defRPr/>
            </a:pPr>
            <a:endParaRPr lang="it-IT" altLang="it-IT" dirty="0">
              <a:solidFill>
                <a:schemeClr val="accent1">
                  <a:lumMod val="50000"/>
                </a:schemeClr>
              </a:solidFill>
              <a:latin typeface="Century Gothic" panose="020B0502020202020204" pitchFamily="34" charset="0"/>
            </a:endParaRPr>
          </a:p>
          <a:p>
            <a:pPr marL="91440" indent="-91440">
              <a:defRPr/>
            </a:pPr>
            <a:r>
              <a:rPr lang="it-IT" altLang="it-IT" dirty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N° questionari compilati: 297</a:t>
            </a:r>
          </a:p>
          <a:p>
            <a:pPr marL="91440" indent="-91440">
              <a:buFontTx/>
              <a:buNone/>
              <a:defRPr/>
            </a:pPr>
            <a:endParaRPr lang="it-IT" altLang="it-IT" i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FFFFFF"/>
                </a:outerShdw>
              </a:effectLst>
              <a:latin typeface="Century Gothic" panose="020B0502020202020204" pitchFamily="34" charset="0"/>
              <a:cs typeface="Arial" panose="020B0604020202020204" pitchFamily="34" charset="0"/>
            </a:endParaRPr>
          </a:p>
          <a:p>
            <a:pPr marL="91440" indent="-91440">
              <a:buFontTx/>
              <a:buNone/>
              <a:defRPr/>
            </a:pPr>
            <a:r>
              <a:rPr lang="it-IT" altLang="it-IT" i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entury Gothic" panose="020B0502020202020204" pitchFamily="34" charset="0"/>
                <a:cs typeface="Arial" panose="020B0604020202020204" pitchFamily="34" charset="0"/>
              </a:rPr>
              <a:t>L’elaborazione è avvenuta in forma aggregata per permettere una lettura complessiva dei dati raccolti.</a:t>
            </a:r>
          </a:p>
          <a:p>
            <a:pPr marL="91440" indent="-91440">
              <a:buFontTx/>
              <a:buNone/>
              <a:defRPr/>
            </a:pPr>
            <a:endParaRPr lang="it-IT" altLang="it-IT" sz="2800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FFFFFF"/>
                </a:outerShdw>
              </a:effectLst>
              <a:latin typeface="Century Gothic" panose="020B0502020202020204" pitchFamily="34" charset="0"/>
              <a:cs typeface="Arial" panose="020B0604020202020204" pitchFamily="34" charset="0"/>
            </a:endParaRPr>
          </a:p>
          <a:p>
            <a:pPr marL="91440" indent="-91440">
              <a:buFontTx/>
              <a:buNone/>
              <a:defRPr/>
            </a:pPr>
            <a:endParaRPr lang="it-IT" altLang="it-IT" sz="2800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FFFFFF"/>
                </a:outerShdw>
              </a:effectLst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1166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9" name="Rectangle 78">
            <a:extLst>
              <a:ext uri="{FF2B5EF4-FFF2-40B4-BE49-F238E27FC236}">
                <a16:creationId xmlns:a16="http://schemas.microsoft.com/office/drawing/2014/main" id="{AB8C311F-7253-4AED-9701-7FC0708C41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E2384209-CB15-4CDF-9D31-C44FD9A3F2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2666617" y="-2666188"/>
            <a:ext cx="6858000" cy="12191233"/>
          </a:xfrm>
          <a:prstGeom prst="rect">
            <a:avLst/>
          </a:prstGeom>
          <a:gradFill>
            <a:gsLst>
              <a:gs pos="8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12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2633B3B5-CC90-43F0-8714-D31D1F3F02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2311" y="0"/>
            <a:ext cx="9070846" cy="6857572"/>
          </a:xfrm>
          <a:prstGeom prst="rect">
            <a:avLst/>
          </a:prstGeom>
          <a:gradFill>
            <a:gsLst>
              <a:gs pos="8000">
                <a:srgbClr val="000000">
                  <a:alpha val="52000"/>
                </a:srgbClr>
              </a:gs>
              <a:gs pos="100000">
                <a:schemeClr val="accent1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A8D57A06-A426-446D-B02C-A2DC6B62E4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3649491" y="-1685840"/>
            <a:ext cx="4894564" cy="12193546"/>
          </a:xfrm>
          <a:prstGeom prst="rect">
            <a:avLst/>
          </a:prstGeom>
          <a:gradFill>
            <a:gsLst>
              <a:gs pos="0">
                <a:schemeClr val="accent5">
                  <a:lumMod val="60000"/>
                  <a:lumOff val="40000"/>
                  <a:alpha val="0"/>
                </a:schemeClr>
              </a:gs>
              <a:gs pos="100000">
                <a:srgbClr val="000000">
                  <a:alpha val="46000"/>
                </a:srgb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8" descr="38+ Free Powerpoint Backgrounds | Free &amp; Premium Templates">
            <a:extLst>
              <a:ext uri="{FF2B5EF4-FFF2-40B4-BE49-F238E27FC236}">
                <a16:creationId xmlns:a16="http://schemas.microsoft.com/office/drawing/2014/main" id="{FA72A359-6DBD-596A-C4AD-49AB322E2F1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8750" r="10779" b="20979"/>
          <a:stretch/>
        </p:blipFill>
        <p:spPr bwMode="auto">
          <a:xfrm>
            <a:off x="288750" y="458459"/>
            <a:ext cx="11613734" cy="5939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9" name="Rettangolo 48">
            <a:extLst>
              <a:ext uri="{FF2B5EF4-FFF2-40B4-BE49-F238E27FC236}">
                <a16:creationId xmlns:a16="http://schemas.microsoft.com/office/drawing/2014/main" id="{ACA097DB-CBF3-ED8E-4F93-04EBA19B895B}"/>
              </a:ext>
            </a:extLst>
          </p:cNvPr>
          <p:cNvSpPr/>
          <p:nvPr/>
        </p:nvSpPr>
        <p:spPr>
          <a:xfrm>
            <a:off x="1914258" y="1504519"/>
            <a:ext cx="8118505" cy="19236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600"/>
              </a:spcAft>
            </a:pPr>
            <a:endParaRPr lang="it-IT" altLang="it-IT" sz="2800" dirty="0">
              <a:latin typeface="Century Gothic" panose="020B0502020202020204" pitchFamily="34" charset="0"/>
            </a:endParaRPr>
          </a:p>
          <a:p>
            <a:r>
              <a:rPr lang="it-IT" altLang="it-IT" sz="2800" dirty="0">
                <a:latin typeface="Century Gothic" panose="020B0502020202020204" pitchFamily="34" charset="0"/>
              </a:rPr>
              <a:t>       </a:t>
            </a:r>
          </a:p>
          <a:p>
            <a:endParaRPr lang="it-IT" altLang="it-IT" sz="2800" dirty="0">
              <a:latin typeface="Century Gothic" panose="020B0502020202020204" pitchFamily="34" charset="0"/>
            </a:endParaRPr>
          </a:p>
          <a:p>
            <a:endParaRPr lang="it-IT" altLang="it-IT" sz="1600" dirty="0">
              <a:latin typeface="Century Gothic" panose="020B0502020202020204" pitchFamily="34" charset="0"/>
            </a:endParaRPr>
          </a:p>
        </p:txBody>
      </p:sp>
      <p:graphicFrame>
        <p:nvGraphicFramePr>
          <p:cNvPr id="7" name="Diagramma 6">
            <a:extLst>
              <a:ext uri="{FF2B5EF4-FFF2-40B4-BE49-F238E27FC236}">
                <a16:creationId xmlns:a16="http://schemas.microsoft.com/office/drawing/2014/main" id="{D1881537-F83B-92AA-975F-0A257D7D2AED}"/>
              </a:ext>
            </a:extLst>
          </p:cNvPr>
          <p:cNvGraphicFramePr/>
          <p:nvPr/>
        </p:nvGraphicFramePr>
        <p:xfrm>
          <a:off x="470019" y="719666"/>
          <a:ext cx="10408777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CasellaDiTesto 7">
            <a:extLst>
              <a:ext uri="{FF2B5EF4-FFF2-40B4-BE49-F238E27FC236}">
                <a16:creationId xmlns:a16="http://schemas.microsoft.com/office/drawing/2014/main" id="{0A46CEAF-A750-730F-AB03-FF63CD54D651}"/>
              </a:ext>
            </a:extLst>
          </p:cNvPr>
          <p:cNvSpPr txBox="1"/>
          <p:nvPr/>
        </p:nvSpPr>
        <p:spPr>
          <a:xfrm>
            <a:off x="5441671" y="1528536"/>
            <a:ext cx="782938" cy="46166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it-IT" sz="2400" dirty="0"/>
              <a:t>17%</a:t>
            </a:r>
          </a:p>
        </p:txBody>
      </p:sp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7BE722CA-8AE6-6D47-6944-2D69A360CDA5}"/>
              </a:ext>
            </a:extLst>
          </p:cNvPr>
          <p:cNvSpPr txBox="1"/>
          <p:nvPr/>
        </p:nvSpPr>
        <p:spPr>
          <a:xfrm>
            <a:off x="9188910" y="1528536"/>
            <a:ext cx="782938" cy="46166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it-IT" sz="2400" dirty="0"/>
              <a:t>48%</a:t>
            </a: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8BCA69CC-95A8-A64A-BA19-E274FE636A75}"/>
              </a:ext>
            </a:extLst>
          </p:cNvPr>
          <p:cNvSpPr txBox="1"/>
          <p:nvPr/>
        </p:nvSpPr>
        <p:spPr>
          <a:xfrm>
            <a:off x="5290696" y="4090730"/>
            <a:ext cx="1084887" cy="46166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it-IT" sz="2400" dirty="0"/>
              <a:t>  15%</a:t>
            </a: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7DA581B1-C29D-5CB1-E10E-71CCDB747036}"/>
              </a:ext>
            </a:extLst>
          </p:cNvPr>
          <p:cNvSpPr txBox="1"/>
          <p:nvPr/>
        </p:nvSpPr>
        <p:spPr>
          <a:xfrm>
            <a:off x="9119450" y="4090729"/>
            <a:ext cx="1078578" cy="46166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it-IT" sz="2400" dirty="0"/>
              <a:t> 20%</a:t>
            </a:r>
          </a:p>
        </p:txBody>
      </p:sp>
      <p:sp>
        <p:nvSpPr>
          <p:cNvPr id="21" name="Rectangle 3">
            <a:extLst>
              <a:ext uri="{FF2B5EF4-FFF2-40B4-BE49-F238E27FC236}">
                <a16:creationId xmlns:a16="http://schemas.microsoft.com/office/drawing/2014/main" id="{F46CEFE2-06D9-DCD6-0925-344378F50EBD}"/>
              </a:ext>
            </a:extLst>
          </p:cNvPr>
          <p:cNvSpPr txBox="1">
            <a:spLocks noChangeArrowheads="1"/>
          </p:cNvSpPr>
          <p:nvPr/>
        </p:nvSpPr>
        <p:spPr>
          <a:xfrm>
            <a:off x="286438" y="2952429"/>
            <a:ext cx="4268470" cy="9516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" indent="-91440" algn="just">
              <a:buFontTx/>
              <a:buNone/>
              <a:defRPr/>
            </a:pPr>
            <a:r>
              <a:rPr lang="it-IT" alt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</a:t>
            </a:r>
            <a:r>
              <a:rPr lang="it-IT" altLang="it-IT" sz="1800" dirty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Vostro figlio/a frequenta la scuola:</a:t>
            </a:r>
            <a:r>
              <a:rPr lang="it-IT" sz="1800" dirty="0">
                <a:latin typeface="Century Gothic" panose="020B0502020202020204" pitchFamily="34" charset="0"/>
              </a:rPr>
              <a:t> </a:t>
            </a:r>
            <a:endParaRPr lang="it-IT" sz="1400" dirty="0">
              <a:latin typeface="Century Gothic" panose="020B0502020202020204" pitchFamily="34" charset="0"/>
            </a:endParaRPr>
          </a:p>
          <a:p>
            <a:pPr marL="91440" indent="-91440" algn="just">
              <a:buFontTx/>
              <a:buNone/>
              <a:defRPr/>
            </a:pPr>
            <a:r>
              <a:rPr lang="it-IT" sz="1800" dirty="0"/>
              <a:t>  </a:t>
            </a:r>
            <a:endParaRPr lang="it-IT" altLang="it-IT" sz="1800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FFFFFF"/>
                </a:outerShdw>
              </a:effectLst>
              <a:latin typeface="Century Gothic" panose="020B0502020202020204" pitchFamily="34" charset="0"/>
              <a:cs typeface="Arial" panose="020B0604020202020204" pitchFamily="34" charset="0"/>
            </a:endParaRPr>
          </a:p>
          <a:p>
            <a:pPr marL="91440" indent="-91440">
              <a:buFontTx/>
              <a:buNone/>
              <a:defRPr/>
            </a:pPr>
            <a:endParaRPr lang="it-IT" altLang="it-IT" sz="2800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FFFFFF"/>
                </a:outerShdw>
              </a:effectLst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64615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9" name="Rectangle 78">
            <a:extLst>
              <a:ext uri="{FF2B5EF4-FFF2-40B4-BE49-F238E27FC236}">
                <a16:creationId xmlns:a16="http://schemas.microsoft.com/office/drawing/2014/main" id="{AB8C311F-7253-4AED-9701-7FC0708C41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E2384209-CB15-4CDF-9D31-C44FD9A3F2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2666617" y="-2666188"/>
            <a:ext cx="6858000" cy="12191233"/>
          </a:xfrm>
          <a:prstGeom prst="rect">
            <a:avLst/>
          </a:prstGeom>
          <a:gradFill>
            <a:gsLst>
              <a:gs pos="8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12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2633B3B5-CC90-43F0-8714-D31D1F3F02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2311" y="0"/>
            <a:ext cx="9070846" cy="6857572"/>
          </a:xfrm>
          <a:prstGeom prst="rect">
            <a:avLst/>
          </a:prstGeom>
          <a:gradFill>
            <a:gsLst>
              <a:gs pos="8000">
                <a:srgbClr val="000000">
                  <a:alpha val="52000"/>
                </a:srgbClr>
              </a:gs>
              <a:gs pos="100000">
                <a:schemeClr val="accent1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A8D57A06-A426-446D-B02C-A2DC6B62E4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3649491" y="-1685840"/>
            <a:ext cx="4894564" cy="12193546"/>
          </a:xfrm>
          <a:prstGeom prst="rect">
            <a:avLst/>
          </a:prstGeom>
          <a:gradFill>
            <a:gsLst>
              <a:gs pos="0">
                <a:schemeClr val="accent5">
                  <a:lumMod val="60000"/>
                  <a:lumOff val="40000"/>
                  <a:alpha val="0"/>
                </a:schemeClr>
              </a:gs>
              <a:gs pos="100000">
                <a:srgbClr val="000000">
                  <a:alpha val="46000"/>
                </a:srgb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8" descr="38+ Free Powerpoint Backgrounds | Free &amp; Premium Templates">
            <a:extLst>
              <a:ext uri="{FF2B5EF4-FFF2-40B4-BE49-F238E27FC236}">
                <a16:creationId xmlns:a16="http://schemas.microsoft.com/office/drawing/2014/main" id="{FA72A359-6DBD-596A-C4AD-49AB322E2F1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8750" r="10779" b="20979"/>
          <a:stretch/>
        </p:blipFill>
        <p:spPr bwMode="auto">
          <a:xfrm>
            <a:off x="288750" y="458459"/>
            <a:ext cx="11613734" cy="5939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9" name="Rettangolo 48">
            <a:extLst>
              <a:ext uri="{FF2B5EF4-FFF2-40B4-BE49-F238E27FC236}">
                <a16:creationId xmlns:a16="http://schemas.microsoft.com/office/drawing/2014/main" id="{ACA097DB-CBF3-ED8E-4F93-04EBA19B895B}"/>
              </a:ext>
            </a:extLst>
          </p:cNvPr>
          <p:cNvSpPr/>
          <p:nvPr/>
        </p:nvSpPr>
        <p:spPr>
          <a:xfrm>
            <a:off x="1914258" y="1504519"/>
            <a:ext cx="8118505" cy="19236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600"/>
              </a:spcAft>
            </a:pPr>
            <a:endParaRPr lang="it-IT" altLang="it-IT" sz="2800" dirty="0">
              <a:latin typeface="Century Gothic" panose="020B0502020202020204" pitchFamily="34" charset="0"/>
            </a:endParaRPr>
          </a:p>
          <a:p>
            <a:r>
              <a:rPr lang="it-IT" altLang="it-IT" sz="2800" dirty="0">
                <a:latin typeface="Century Gothic" panose="020B0502020202020204" pitchFamily="34" charset="0"/>
              </a:rPr>
              <a:t>       </a:t>
            </a:r>
          </a:p>
          <a:p>
            <a:endParaRPr lang="it-IT" altLang="it-IT" sz="2800" dirty="0">
              <a:latin typeface="Century Gothic" panose="020B0502020202020204" pitchFamily="34" charset="0"/>
            </a:endParaRPr>
          </a:p>
          <a:p>
            <a:endParaRPr lang="it-IT" altLang="it-IT" sz="1600" dirty="0">
              <a:latin typeface="Century Gothic" panose="020B0502020202020204" pitchFamily="34" charset="0"/>
            </a:endParaRPr>
          </a:p>
        </p:txBody>
      </p:sp>
      <p:graphicFrame>
        <p:nvGraphicFramePr>
          <p:cNvPr id="7" name="Diagramma 6">
            <a:extLst>
              <a:ext uri="{FF2B5EF4-FFF2-40B4-BE49-F238E27FC236}">
                <a16:creationId xmlns:a16="http://schemas.microsoft.com/office/drawing/2014/main" id="{D1881537-F83B-92AA-975F-0A257D7D2AE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09400932"/>
              </p:ext>
            </p:extLst>
          </p:nvPr>
        </p:nvGraphicFramePr>
        <p:xfrm>
          <a:off x="470019" y="719666"/>
          <a:ext cx="10408777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CasellaDiTesto 7">
            <a:extLst>
              <a:ext uri="{FF2B5EF4-FFF2-40B4-BE49-F238E27FC236}">
                <a16:creationId xmlns:a16="http://schemas.microsoft.com/office/drawing/2014/main" id="{0A46CEAF-A750-730F-AB03-FF63CD54D651}"/>
              </a:ext>
            </a:extLst>
          </p:cNvPr>
          <p:cNvSpPr txBox="1"/>
          <p:nvPr/>
        </p:nvSpPr>
        <p:spPr>
          <a:xfrm>
            <a:off x="5336581" y="1559532"/>
            <a:ext cx="1053904" cy="46166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it-IT" sz="2400" dirty="0"/>
              <a:t>26%</a:t>
            </a:r>
          </a:p>
        </p:txBody>
      </p:sp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7BE722CA-8AE6-6D47-6944-2D69A360CDA5}"/>
              </a:ext>
            </a:extLst>
          </p:cNvPr>
          <p:cNvSpPr txBox="1"/>
          <p:nvPr/>
        </p:nvSpPr>
        <p:spPr>
          <a:xfrm>
            <a:off x="8068885" y="1559533"/>
            <a:ext cx="782938" cy="830997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it-IT" sz="2400" dirty="0"/>
              <a:t>21,3%</a:t>
            </a: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8BCA69CC-95A8-A64A-BA19-E274FE636A75}"/>
              </a:ext>
            </a:extLst>
          </p:cNvPr>
          <p:cNvSpPr txBox="1"/>
          <p:nvPr/>
        </p:nvSpPr>
        <p:spPr>
          <a:xfrm>
            <a:off x="1922681" y="3951803"/>
            <a:ext cx="1084887" cy="46166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it-IT" sz="2400" dirty="0"/>
              <a:t>  19.3%</a:t>
            </a: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7DA581B1-C29D-5CB1-E10E-71CCDB747036}"/>
              </a:ext>
            </a:extLst>
          </p:cNvPr>
          <p:cNvSpPr txBox="1"/>
          <p:nvPr/>
        </p:nvSpPr>
        <p:spPr>
          <a:xfrm>
            <a:off x="4561830" y="3968507"/>
            <a:ext cx="1078578" cy="46166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it-IT" sz="2400" dirty="0"/>
              <a:t> 16%</a:t>
            </a:r>
          </a:p>
        </p:txBody>
      </p:sp>
      <p:sp>
        <p:nvSpPr>
          <p:cNvPr id="21" name="Rectangle 3">
            <a:extLst>
              <a:ext uri="{FF2B5EF4-FFF2-40B4-BE49-F238E27FC236}">
                <a16:creationId xmlns:a16="http://schemas.microsoft.com/office/drawing/2014/main" id="{F46CEFE2-06D9-DCD6-0925-344378F50EBD}"/>
              </a:ext>
            </a:extLst>
          </p:cNvPr>
          <p:cNvSpPr txBox="1">
            <a:spLocks noChangeArrowheads="1"/>
          </p:cNvSpPr>
          <p:nvPr/>
        </p:nvSpPr>
        <p:spPr>
          <a:xfrm>
            <a:off x="1172046" y="1934272"/>
            <a:ext cx="4268470" cy="951602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" indent="-91440" algn="just">
              <a:buFontTx/>
              <a:buNone/>
              <a:defRPr/>
            </a:pPr>
            <a:r>
              <a:rPr lang="it-IT" alt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</a:t>
            </a:r>
            <a:r>
              <a:rPr lang="it-IT" altLang="it-IT" sz="1800" dirty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Primaria:</a:t>
            </a:r>
            <a:r>
              <a:rPr lang="it-IT" sz="1800" dirty="0">
                <a:latin typeface="Century Gothic" panose="020B0502020202020204" pitchFamily="34" charset="0"/>
              </a:rPr>
              <a:t> classe</a:t>
            </a:r>
          </a:p>
          <a:p>
            <a:pPr marL="91440" indent="-91440" algn="just">
              <a:buFontTx/>
              <a:buNone/>
              <a:defRPr/>
            </a:pPr>
            <a:endParaRPr lang="it-IT" sz="1400" dirty="0">
              <a:latin typeface="Century Gothic" panose="020B0502020202020204" pitchFamily="34" charset="0"/>
            </a:endParaRPr>
          </a:p>
          <a:p>
            <a:pPr marL="91440" indent="-91440" algn="just">
              <a:buFontTx/>
              <a:buNone/>
              <a:defRPr/>
            </a:pPr>
            <a:r>
              <a:rPr lang="it-IT" sz="1800" dirty="0"/>
              <a:t>  </a:t>
            </a:r>
            <a:endParaRPr lang="it-IT" altLang="it-IT" sz="1800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FFFFFF"/>
                </a:outerShdw>
              </a:effectLst>
              <a:latin typeface="Century Gothic" panose="020B0502020202020204" pitchFamily="34" charset="0"/>
              <a:cs typeface="Arial" panose="020B0604020202020204" pitchFamily="34" charset="0"/>
            </a:endParaRPr>
          </a:p>
          <a:p>
            <a:pPr marL="91440" indent="-91440">
              <a:buFontTx/>
              <a:buNone/>
              <a:defRPr/>
            </a:pPr>
            <a:endParaRPr lang="it-IT" altLang="it-IT" sz="2800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FFFFFF"/>
                </a:outerShdw>
              </a:effectLst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ttangolo con angoli arrotondati 1">
            <a:extLst>
              <a:ext uri="{FF2B5EF4-FFF2-40B4-BE49-F238E27FC236}">
                <a16:creationId xmlns:a16="http://schemas.microsoft.com/office/drawing/2014/main" id="{C8D8F936-41AB-3C52-582C-BDF6ABBC7913}"/>
              </a:ext>
            </a:extLst>
          </p:cNvPr>
          <p:cNvSpPr/>
          <p:nvPr/>
        </p:nvSpPr>
        <p:spPr>
          <a:xfrm>
            <a:off x="6630004" y="3489086"/>
            <a:ext cx="2438532" cy="1680148"/>
          </a:xfrm>
          <a:prstGeom prst="roundRect">
            <a:avLst/>
          </a:prstGeom>
          <a:solidFill>
            <a:srgbClr val="FFCCFF"/>
          </a:solidFill>
          <a:scene3d>
            <a:camera prst="orthographicFront"/>
            <a:lightRig rig="flat" dir="t"/>
          </a:scene3d>
          <a:sp3d prstMaterial="dkEdge">
            <a:bevelT w="8200" h="38100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2">
            <a:schemeClr val="accent4">
              <a:hueOff val="9800891"/>
              <a:satOff val="-40777"/>
              <a:lumOff val="9608"/>
              <a:alphaOff val="0"/>
            </a:schemeClr>
          </a:fillRef>
          <a:effectRef idx="1">
            <a:schemeClr val="accent4">
              <a:hueOff val="9800891"/>
              <a:satOff val="-40777"/>
              <a:lumOff val="9608"/>
              <a:alphaOff val="0"/>
            </a:schemeClr>
          </a:effectRef>
          <a:fontRef idx="minor">
            <a:schemeClr val="dk1"/>
          </a:fontRef>
        </p:style>
        <p:txBody>
          <a:bodyPr/>
          <a:lstStyle/>
          <a:p>
            <a:endParaRPr lang="it-IT"/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D894C5D0-C5BD-ABDC-1043-7A05FA3C10BA}"/>
              </a:ext>
            </a:extLst>
          </p:cNvPr>
          <p:cNvSpPr txBox="1"/>
          <p:nvPr/>
        </p:nvSpPr>
        <p:spPr>
          <a:xfrm>
            <a:off x="7309981" y="4090730"/>
            <a:ext cx="1078578" cy="46166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it-IT" sz="2400" dirty="0"/>
              <a:t> 17.4%</a:t>
            </a:r>
          </a:p>
        </p:txBody>
      </p:sp>
    </p:spTree>
    <p:extLst>
      <p:ext uri="{BB962C8B-B14F-4D97-AF65-F5344CB8AC3E}">
        <p14:creationId xmlns:p14="http://schemas.microsoft.com/office/powerpoint/2010/main" val="886396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9" name="Rectangle 78">
            <a:extLst>
              <a:ext uri="{FF2B5EF4-FFF2-40B4-BE49-F238E27FC236}">
                <a16:creationId xmlns:a16="http://schemas.microsoft.com/office/drawing/2014/main" id="{AB8C311F-7253-4AED-9701-7FC0708C41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E2384209-CB15-4CDF-9D31-C44FD9A3F2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2666617" y="-2666188"/>
            <a:ext cx="6858000" cy="12191233"/>
          </a:xfrm>
          <a:prstGeom prst="rect">
            <a:avLst/>
          </a:prstGeom>
          <a:gradFill>
            <a:gsLst>
              <a:gs pos="8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12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2633B3B5-CC90-43F0-8714-D31D1F3F02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2311" y="0"/>
            <a:ext cx="9070846" cy="6857572"/>
          </a:xfrm>
          <a:prstGeom prst="rect">
            <a:avLst/>
          </a:prstGeom>
          <a:gradFill>
            <a:gsLst>
              <a:gs pos="8000">
                <a:srgbClr val="000000">
                  <a:alpha val="52000"/>
                </a:srgbClr>
              </a:gs>
              <a:gs pos="100000">
                <a:schemeClr val="accent1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A8D57A06-A426-446D-B02C-A2DC6B62E4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3649491" y="-1685840"/>
            <a:ext cx="4894564" cy="12193546"/>
          </a:xfrm>
          <a:prstGeom prst="rect">
            <a:avLst/>
          </a:prstGeom>
          <a:gradFill>
            <a:gsLst>
              <a:gs pos="0">
                <a:schemeClr val="accent5">
                  <a:lumMod val="60000"/>
                  <a:lumOff val="40000"/>
                  <a:alpha val="0"/>
                </a:schemeClr>
              </a:gs>
              <a:gs pos="100000">
                <a:srgbClr val="000000">
                  <a:alpha val="46000"/>
                </a:srgb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8" descr="38+ Free Powerpoint Backgrounds | Free &amp; Premium Templates">
            <a:extLst>
              <a:ext uri="{FF2B5EF4-FFF2-40B4-BE49-F238E27FC236}">
                <a16:creationId xmlns:a16="http://schemas.microsoft.com/office/drawing/2014/main" id="{FA72A359-6DBD-596A-C4AD-49AB322E2F1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8750" r="10779" b="20979"/>
          <a:stretch/>
        </p:blipFill>
        <p:spPr bwMode="auto">
          <a:xfrm>
            <a:off x="288750" y="458459"/>
            <a:ext cx="11613734" cy="5939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9" name="Rettangolo 48">
            <a:extLst>
              <a:ext uri="{FF2B5EF4-FFF2-40B4-BE49-F238E27FC236}">
                <a16:creationId xmlns:a16="http://schemas.microsoft.com/office/drawing/2014/main" id="{ACA097DB-CBF3-ED8E-4F93-04EBA19B895B}"/>
              </a:ext>
            </a:extLst>
          </p:cNvPr>
          <p:cNvSpPr/>
          <p:nvPr/>
        </p:nvSpPr>
        <p:spPr>
          <a:xfrm>
            <a:off x="1914258" y="1504519"/>
            <a:ext cx="8118505" cy="19236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600"/>
              </a:spcAft>
            </a:pPr>
            <a:endParaRPr lang="it-IT" altLang="it-IT" sz="2800" dirty="0">
              <a:latin typeface="Century Gothic" panose="020B0502020202020204" pitchFamily="34" charset="0"/>
            </a:endParaRPr>
          </a:p>
          <a:p>
            <a:r>
              <a:rPr lang="it-IT" altLang="it-IT" sz="2800" dirty="0">
                <a:latin typeface="Century Gothic" panose="020B0502020202020204" pitchFamily="34" charset="0"/>
              </a:rPr>
              <a:t>       </a:t>
            </a:r>
          </a:p>
          <a:p>
            <a:endParaRPr lang="it-IT" altLang="it-IT" sz="2800" dirty="0">
              <a:latin typeface="Century Gothic" panose="020B0502020202020204" pitchFamily="34" charset="0"/>
            </a:endParaRPr>
          </a:p>
          <a:p>
            <a:endParaRPr lang="it-IT" altLang="it-IT" sz="1600" dirty="0">
              <a:latin typeface="Century Gothic" panose="020B0502020202020204" pitchFamily="34" charset="0"/>
            </a:endParaRPr>
          </a:p>
        </p:txBody>
      </p:sp>
      <p:graphicFrame>
        <p:nvGraphicFramePr>
          <p:cNvPr id="7" name="Diagramma 6">
            <a:extLst>
              <a:ext uri="{FF2B5EF4-FFF2-40B4-BE49-F238E27FC236}">
                <a16:creationId xmlns:a16="http://schemas.microsoft.com/office/drawing/2014/main" id="{D1881537-F83B-92AA-975F-0A257D7D2AE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672648667"/>
              </p:ext>
            </p:extLst>
          </p:nvPr>
        </p:nvGraphicFramePr>
        <p:xfrm>
          <a:off x="470019" y="719666"/>
          <a:ext cx="10408777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CasellaDiTesto 7">
            <a:extLst>
              <a:ext uri="{FF2B5EF4-FFF2-40B4-BE49-F238E27FC236}">
                <a16:creationId xmlns:a16="http://schemas.microsoft.com/office/drawing/2014/main" id="{0A46CEAF-A750-730F-AB03-FF63CD54D651}"/>
              </a:ext>
            </a:extLst>
          </p:cNvPr>
          <p:cNvSpPr txBox="1"/>
          <p:nvPr/>
        </p:nvSpPr>
        <p:spPr>
          <a:xfrm>
            <a:off x="5218873" y="2916640"/>
            <a:ext cx="1078578" cy="46166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it-IT" sz="2400" dirty="0"/>
              <a:t> 24.4%</a:t>
            </a:r>
          </a:p>
        </p:txBody>
      </p:sp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7BE722CA-8AE6-6D47-6944-2D69A360CDA5}"/>
              </a:ext>
            </a:extLst>
          </p:cNvPr>
          <p:cNvSpPr txBox="1"/>
          <p:nvPr/>
        </p:nvSpPr>
        <p:spPr>
          <a:xfrm>
            <a:off x="8525801" y="2865352"/>
            <a:ext cx="1078578" cy="46166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it-IT" sz="2400" dirty="0"/>
              <a:t>39.7%</a:t>
            </a: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7DA581B1-C29D-5CB1-E10E-71CCDB747036}"/>
              </a:ext>
            </a:extLst>
          </p:cNvPr>
          <p:cNvSpPr txBox="1"/>
          <p:nvPr/>
        </p:nvSpPr>
        <p:spPr>
          <a:xfrm>
            <a:off x="1911946" y="2916640"/>
            <a:ext cx="1078578" cy="46166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it-IT" sz="2400" dirty="0"/>
              <a:t> 35.9%</a:t>
            </a:r>
          </a:p>
        </p:txBody>
      </p:sp>
      <p:sp>
        <p:nvSpPr>
          <p:cNvPr id="21" name="Rectangle 3">
            <a:extLst>
              <a:ext uri="{FF2B5EF4-FFF2-40B4-BE49-F238E27FC236}">
                <a16:creationId xmlns:a16="http://schemas.microsoft.com/office/drawing/2014/main" id="{F46CEFE2-06D9-DCD6-0925-344378F50EBD}"/>
              </a:ext>
            </a:extLst>
          </p:cNvPr>
          <p:cNvSpPr txBox="1">
            <a:spLocks noChangeArrowheads="1"/>
          </p:cNvSpPr>
          <p:nvPr/>
        </p:nvSpPr>
        <p:spPr>
          <a:xfrm>
            <a:off x="727035" y="1286338"/>
            <a:ext cx="4268470" cy="9516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" indent="-91440" algn="just">
              <a:buFontTx/>
              <a:buNone/>
              <a:defRPr/>
            </a:pPr>
            <a:r>
              <a:rPr lang="it-IT" alt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</a:t>
            </a:r>
            <a:r>
              <a:rPr lang="it-IT" altLang="it-IT" sz="1800" dirty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Secondaria:</a:t>
            </a:r>
            <a:r>
              <a:rPr lang="it-IT" sz="1800" dirty="0">
                <a:latin typeface="Century Gothic" panose="020B0502020202020204" pitchFamily="34" charset="0"/>
              </a:rPr>
              <a:t> classi</a:t>
            </a:r>
            <a:endParaRPr lang="it-IT" sz="1400" dirty="0">
              <a:latin typeface="Century Gothic" panose="020B0502020202020204" pitchFamily="34" charset="0"/>
            </a:endParaRPr>
          </a:p>
          <a:p>
            <a:pPr marL="91440" indent="-91440" algn="just">
              <a:buFontTx/>
              <a:buNone/>
              <a:defRPr/>
            </a:pPr>
            <a:r>
              <a:rPr lang="it-IT" sz="1800" dirty="0"/>
              <a:t>  </a:t>
            </a:r>
            <a:endParaRPr lang="it-IT" altLang="it-IT" sz="1800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FFFFFF"/>
                </a:outerShdw>
              </a:effectLst>
              <a:latin typeface="Century Gothic" panose="020B0502020202020204" pitchFamily="34" charset="0"/>
              <a:cs typeface="Arial" panose="020B0604020202020204" pitchFamily="34" charset="0"/>
            </a:endParaRPr>
          </a:p>
          <a:p>
            <a:pPr marL="91440" indent="-91440">
              <a:buFontTx/>
              <a:buNone/>
              <a:defRPr/>
            </a:pPr>
            <a:endParaRPr lang="it-IT" altLang="it-IT" sz="2800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FFFFFF"/>
                </a:outerShdw>
              </a:effectLst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87449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9" name="Rectangle 78">
            <a:extLst>
              <a:ext uri="{FF2B5EF4-FFF2-40B4-BE49-F238E27FC236}">
                <a16:creationId xmlns:a16="http://schemas.microsoft.com/office/drawing/2014/main" id="{AB8C311F-7253-4AED-9701-7FC0708C41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E2384209-CB15-4CDF-9D31-C44FD9A3F2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2666617" y="-2666188"/>
            <a:ext cx="6858000" cy="12191233"/>
          </a:xfrm>
          <a:prstGeom prst="rect">
            <a:avLst/>
          </a:prstGeom>
          <a:gradFill>
            <a:gsLst>
              <a:gs pos="8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12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2633B3B5-CC90-43F0-8714-D31D1F3F02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2311" y="0"/>
            <a:ext cx="9070846" cy="6857572"/>
          </a:xfrm>
          <a:prstGeom prst="rect">
            <a:avLst/>
          </a:prstGeom>
          <a:gradFill>
            <a:gsLst>
              <a:gs pos="8000">
                <a:srgbClr val="000000">
                  <a:alpha val="52000"/>
                </a:srgbClr>
              </a:gs>
              <a:gs pos="100000">
                <a:schemeClr val="accent1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A8D57A06-A426-446D-B02C-A2DC6B62E4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3649491" y="-1685840"/>
            <a:ext cx="4894564" cy="12193546"/>
          </a:xfrm>
          <a:prstGeom prst="rect">
            <a:avLst/>
          </a:prstGeom>
          <a:gradFill>
            <a:gsLst>
              <a:gs pos="0">
                <a:schemeClr val="accent5">
                  <a:lumMod val="60000"/>
                  <a:lumOff val="40000"/>
                  <a:alpha val="0"/>
                </a:schemeClr>
              </a:gs>
              <a:gs pos="100000">
                <a:srgbClr val="000000">
                  <a:alpha val="46000"/>
                </a:srgb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8" descr="38+ Free Powerpoint Backgrounds | Free &amp; Premium Templates">
            <a:extLst>
              <a:ext uri="{FF2B5EF4-FFF2-40B4-BE49-F238E27FC236}">
                <a16:creationId xmlns:a16="http://schemas.microsoft.com/office/drawing/2014/main" id="{FA72A359-6DBD-596A-C4AD-49AB322E2F1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8750" r="10779" b="20979"/>
          <a:stretch/>
        </p:blipFill>
        <p:spPr bwMode="auto">
          <a:xfrm>
            <a:off x="289133" y="458459"/>
            <a:ext cx="11613734" cy="5939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9" name="Rettangolo 48">
            <a:extLst>
              <a:ext uri="{FF2B5EF4-FFF2-40B4-BE49-F238E27FC236}">
                <a16:creationId xmlns:a16="http://schemas.microsoft.com/office/drawing/2014/main" id="{ACA097DB-CBF3-ED8E-4F93-04EBA19B895B}"/>
              </a:ext>
            </a:extLst>
          </p:cNvPr>
          <p:cNvSpPr/>
          <p:nvPr/>
        </p:nvSpPr>
        <p:spPr>
          <a:xfrm>
            <a:off x="1914258" y="1504519"/>
            <a:ext cx="8118505" cy="19236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600"/>
              </a:spcAft>
            </a:pPr>
            <a:endParaRPr lang="it-IT" altLang="it-IT" sz="2800" dirty="0">
              <a:latin typeface="Century Gothic" panose="020B0502020202020204" pitchFamily="34" charset="0"/>
            </a:endParaRPr>
          </a:p>
          <a:p>
            <a:r>
              <a:rPr lang="it-IT" altLang="it-IT" sz="2800" dirty="0">
                <a:latin typeface="Century Gothic" panose="020B0502020202020204" pitchFamily="34" charset="0"/>
              </a:rPr>
              <a:t>       </a:t>
            </a:r>
          </a:p>
          <a:p>
            <a:endParaRPr lang="it-IT" altLang="it-IT" sz="2800" dirty="0">
              <a:latin typeface="Century Gothic" panose="020B0502020202020204" pitchFamily="34" charset="0"/>
            </a:endParaRPr>
          </a:p>
          <a:p>
            <a:endParaRPr lang="it-IT" altLang="it-IT" sz="1600" dirty="0">
              <a:latin typeface="Century Gothic" panose="020B0502020202020204" pitchFamily="34" charset="0"/>
            </a:endParaRPr>
          </a:p>
        </p:txBody>
      </p:sp>
      <p:sp>
        <p:nvSpPr>
          <p:cNvPr id="10" name="Rectangle 3">
            <a:extLst>
              <a:ext uri="{FF2B5EF4-FFF2-40B4-BE49-F238E27FC236}">
                <a16:creationId xmlns:a16="http://schemas.microsoft.com/office/drawing/2014/main" id="{152E707C-8B5D-CA0D-924A-A18EA354EC5B}"/>
              </a:ext>
            </a:extLst>
          </p:cNvPr>
          <p:cNvSpPr txBox="1">
            <a:spLocks noChangeArrowheads="1"/>
          </p:cNvSpPr>
          <p:nvPr/>
        </p:nvSpPr>
        <p:spPr>
          <a:xfrm>
            <a:off x="781695" y="1596323"/>
            <a:ext cx="8229600" cy="44973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" indent="-91440" algn="just">
              <a:buFontTx/>
              <a:buNone/>
              <a:defRPr/>
            </a:pPr>
            <a:r>
              <a:rPr lang="it-IT" alt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 </a:t>
            </a:r>
          </a:p>
          <a:p>
            <a:pPr marL="91440" indent="-91440">
              <a:buFontTx/>
              <a:buNone/>
              <a:defRPr/>
            </a:pPr>
            <a:r>
              <a:rPr lang="it-IT" alt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 </a:t>
            </a:r>
          </a:p>
        </p:txBody>
      </p:sp>
      <p:sp>
        <p:nvSpPr>
          <p:cNvPr id="12" name="Rectangle 3">
            <a:extLst>
              <a:ext uri="{FF2B5EF4-FFF2-40B4-BE49-F238E27FC236}">
                <a16:creationId xmlns:a16="http://schemas.microsoft.com/office/drawing/2014/main" id="{71073443-D227-5568-E511-F5F4BB1C8450}"/>
              </a:ext>
            </a:extLst>
          </p:cNvPr>
          <p:cNvSpPr txBox="1">
            <a:spLocks noChangeArrowheads="1"/>
          </p:cNvSpPr>
          <p:nvPr/>
        </p:nvSpPr>
        <p:spPr>
          <a:xfrm>
            <a:off x="423170" y="1119666"/>
            <a:ext cx="6037451" cy="53991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" indent="-91440" algn="just">
              <a:lnSpc>
                <a:spcPct val="100000"/>
              </a:lnSpc>
              <a:spcBef>
                <a:spcPts val="0"/>
              </a:spcBef>
              <a:buFontTx/>
              <a:buNone/>
              <a:defRPr/>
            </a:pPr>
            <a:r>
              <a:rPr lang="it-IT" sz="1400" b="0" i="0" dirty="0">
                <a:solidFill>
                  <a:srgbClr val="202124"/>
                </a:solidFill>
                <a:effectLst/>
                <a:latin typeface="Google Sans"/>
              </a:rPr>
              <a:t>Quanto ritiene efficaci la gestione-erogazione del servizio e il coordinamento </a:t>
            </a:r>
          </a:p>
          <a:p>
            <a:pPr marL="91440" indent="-91440" algn="just">
              <a:lnSpc>
                <a:spcPct val="100000"/>
              </a:lnSpc>
              <a:spcBef>
                <a:spcPts val="0"/>
              </a:spcBef>
              <a:buFontTx/>
              <a:buNone/>
              <a:defRPr/>
            </a:pPr>
            <a:r>
              <a:rPr lang="it-IT" sz="1400" b="0" i="0" dirty="0">
                <a:solidFill>
                  <a:srgbClr val="202124"/>
                </a:solidFill>
                <a:effectLst/>
                <a:latin typeface="Google Sans"/>
              </a:rPr>
              <a:t>delle risorse da parte della Dirigenza Scolastica?</a:t>
            </a:r>
            <a:endParaRPr lang="it-IT" altLang="it-IT" sz="1700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FFFFFF"/>
                </a:outerShdw>
              </a:effectLst>
              <a:latin typeface="Century Gothic" panose="020B0502020202020204" pitchFamily="34" charset="0"/>
              <a:cs typeface="Arial" panose="020B0604020202020204" pitchFamily="34" charset="0"/>
            </a:endParaRPr>
          </a:p>
          <a:p>
            <a:pPr marL="91440" indent="-91440">
              <a:buFontTx/>
              <a:buNone/>
              <a:defRPr/>
            </a:pPr>
            <a:endParaRPr lang="it-IT" altLang="it-IT" sz="2800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FFFFFF"/>
                </a:outerShdw>
              </a:effectLst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3" name="Grafico 22">
            <a:extLst>
              <a:ext uri="{FF2B5EF4-FFF2-40B4-BE49-F238E27FC236}">
                <a16:creationId xmlns:a16="http://schemas.microsoft.com/office/drawing/2014/main" id="{A2518BB6-3FC9-A6DC-5438-141EBF08370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369636123"/>
              </p:ext>
            </p:extLst>
          </p:nvPr>
        </p:nvGraphicFramePr>
        <p:xfrm>
          <a:off x="1375858" y="1844555"/>
          <a:ext cx="8656906" cy="4219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7938829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9" name="Rectangle 78">
            <a:extLst>
              <a:ext uri="{FF2B5EF4-FFF2-40B4-BE49-F238E27FC236}">
                <a16:creationId xmlns:a16="http://schemas.microsoft.com/office/drawing/2014/main" id="{AB8C311F-7253-4AED-9701-7FC0708C41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E2384209-CB15-4CDF-9D31-C44FD9A3F2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2666617" y="-2666188"/>
            <a:ext cx="6858000" cy="12191233"/>
          </a:xfrm>
          <a:prstGeom prst="rect">
            <a:avLst/>
          </a:prstGeom>
          <a:gradFill>
            <a:gsLst>
              <a:gs pos="8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12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2633B3B5-CC90-43F0-8714-D31D1F3F02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2311" y="0"/>
            <a:ext cx="9070846" cy="6857572"/>
          </a:xfrm>
          <a:prstGeom prst="rect">
            <a:avLst/>
          </a:prstGeom>
          <a:gradFill>
            <a:gsLst>
              <a:gs pos="8000">
                <a:srgbClr val="000000">
                  <a:alpha val="52000"/>
                </a:srgbClr>
              </a:gs>
              <a:gs pos="100000">
                <a:schemeClr val="accent1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A8D57A06-A426-446D-B02C-A2DC6B62E4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3649491" y="-1685840"/>
            <a:ext cx="4894564" cy="12193546"/>
          </a:xfrm>
          <a:prstGeom prst="rect">
            <a:avLst/>
          </a:prstGeom>
          <a:gradFill>
            <a:gsLst>
              <a:gs pos="0">
                <a:schemeClr val="accent5">
                  <a:lumMod val="60000"/>
                  <a:lumOff val="40000"/>
                  <a:alpha val="0"/>
                </a:schemeClr>
              </a:gs>
              <a:gs pos="100000">
                <a:srgbClr val="000000">
                  <a:alpha val="46000"/>
                </a:srgb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8" descr="38+ Free Powerpoint Backgrounds | Free &amp; Premium Templates">
            <a:extLst>
              <a:ext uri="{FF2B5EF4-FFF2-40B4-BE49-F238E27FC236}">
                <a16:creationId xmlns:a16="http://schemas.microsoft.com/office/drawing/2014/main" id="{FA72A359-6DBD-596A-C4AD-49AB322E2F1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8750" r="10779" b="20979"/>
          <a:stretch/>
        </p:blipFill>
        <p:spPr bwMode="auto">
          <a:xfrm>
            <a:off x="289133" y="458459"/>
            <a:ext cx="11613734" cy="5939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9" name="Rettangolo 48">
            <a:extLst>
              <a:ext uri="{FF2B5EF4-FFF2-40B4-BE49-F238E27FC236}">
                <a16:creationId xmlns:a16="http://schemas.microsoft.com/office/drawing/2014/main" id="{ACA097DB-CBF3-ED8E-4F93-04EBA19B895B}"/>
              </a:ext>
            </a:extLst>
          </p:cNvPr>
          <p:cNvSpPr/>
          <p:nvPr/>
        </p:nvSpPr>
        <p:spPr>
          <a:xfrm>
            <a:off x="1914258" y="1504519"/>
            <a:ext cx="8118505" cy="19236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600"/>
              </a:spcAft>
            </a:pPr>
            <a:endParaRPr lang="it-IT" altLang="it-IT" sz="2800" dirty="0">
              <a:latin typeface="Century Gothic" panose="020B0502020202020204" pitchFamily="34" charset="0"/>
            </a:endParaRPr>
          </a:p>
          <a:p>
            <a:r>
              <a:rPr lang="it-IT" altLang="it-IT" sz="2800" dirty="0">
                <a:latin typeface="Century Gothic" panose="020B0502020202020204" pitchFamily="34" charset="0"/>
              </a:rPr>
              <a:t>       </a:t>
            </a:r>
          </a:p>
          <a:p>
            <a:endParaRPr lang="it-IT" altLang="it-IT" sz="2800" dirty="0">
              <a:latin typeface="Century Gothic" panose="020B0502020202020204" pitchFamily="34" charset="0"/>
            </a:endParaRPr>
          </a:p>
          <a:p>
            <a:endParaRPr lang="it-IT" altLang="it-IT" sz="1600" dirty="0">
              <a:latin typeface="Century Gothic" panose="020B0502020202020204" pitchFamily="34" charset="0"/>
            </a:endParaRPr>
          </a:p>
        </p:txBody>
      </p:sp>
      <p:sp>
        <p:nvSpPr>
          <p:cNvPr id="10" name="Rectangle 3">
            <a:extLst>
              <a:ext uri="{FF2B5EF4-FFF2-40B4-BE49-F238E27FC236}">
                <a16:creationId xmlns:a16="http://schemas.microsoft.com/office/drawing/2014/main" id="{152E707C-8B5D-CA0D-924A-A18EA354EC5B}"/>
              </a:ext>
            </a:extLst>
          </p:cNvPr>
          <p:cNvSpPr txBox="1">
            <a:spLocks noChangeArrowheads="1"/>
          </p:cNvSpPr>
          <p:nvPr/>
        </p:nvSpPr>
        <p:spPr>
          <a:xfrm>
            <a:off x="781695" y="1596323"/>
            <a:ext cx="8229600" cy="44973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" indent="-91440" algn="just">
              <a:buFontTx/>
              <a:buNone/>
              <a:defRPr/>
            </a:pPr>
            <a:r>
              <a:rPr lang="it-IT" alt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 </a:t>
            </a:r>
          </a:p>
          <a:p>
            <a:pPr marL="91440" indent="-91440">
              <a:buFontTx/>
              <a:buNone/>
              <a:defRPr/>
            </a:pPr>
            <a:r>
              <a:rPr lang="it-IT" alt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 </a:t>
            </a:r>
          </a:p>
        </p:txBody>
      </p:sp>
      <p:sp>
        <p:nvSpPr>
          <p:cNvPr id="12" name="Rectangle 3">
            <a:extLst>
              <a:ext uri="{FF2B5EF4-FFF2-40B4-BE49-F238E27FC236}">
                <a16:creationId xmlns:a16="http://schemas.microsoft.com/office/drawing/2014/main" id="{71073443-D227-5568-E511-F5F4BB1C8450}"/>
              </a:ext>
            </a:extLst>
          </p:cNvPr>
          <p:cNvSpPr txBox="1">
            <a:spLocks noChangeArrowheads="1"/>
          </p:cNvSpPr>
          <p:nvPr/>
        </p:nvSpPr>
        <p:spPr>
          <a:xfrm>
            <a:off x="423170" y="1119666"/>
            <a:ext cx="6037451" cy="53991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" indent="-91440" algn="just">
              <a:lnSpc>
                <a:spcPct val="100000"/>
              </a:lnSpc>
              <a:spcBef>
                <a:spcPts val="0"/>
              </a:spcBef>
              <a:buFontTx/>
              <a:buNone/>
              <a:defRPr/>
            </a:pPr>
            <a:r>
              <a:rPr lang="it-IT" sz="1400" b="0" i="0" dirty="0">
                <a:solidFill>
                  <a:srgbClr val="202124"/>
                </a:solidFill>
                <a:effectLst/>
                <a:latin typeface="Google Sans"/>
              </a:rPr>
              <a:t>Ritiene che l'azione diretta della Dirigenza Scolastica risulti efficace, qualora ne venga richiesto l'intervento? </a:t>
            </a:r>
            <a:endParaRPr lang="it-IT" altLang="it-IT" sz="1700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FFFFFF"/>
                </a:outerShdw>
              </a:effectLst>
              <a:latin typeface="Century Gothic" panose="020B0502020202020204" pitchFamily="34" charset="0"/>
              <a:cs typeface="Arial" panose="020B0604020202020204" pitchFamily="34" charset="0"/>
            </a:endParaRPr>
          </a:p>
          <a:p>
            <a:pPr marL="91440" indent="-91440">
              <a:buFontTx/>
              <a:buNone/>
              <a:defRPr/>
            </a:pPr>
            <a:endParaRPr lang="it-IT" altLang="it-IT" sz="2800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FFFFFF"/>
                </a:outerShdw>
              </a:effectLst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3" name="Grafico 22">
            <a:extLst>
              <a:ext uri="{FF2B5EF4-FFF2-40B4-BE49-F238E27FC236}">
                <a16:creationId xmlns:a16="http://schemas.microsoft.com/office/drawing/2014/main" id="{A2518BB6-3FC9-A6DC-5438-141EBF08370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516997384"/>
              </p:ext>
            </p:extLst>
          </p:nvPr>
        </p:nvGraphicFramePr>
        <p:xfrm>
          <a:off x="1375855" y="1844555"/>
          <a:ext cx="8776550" cy="4219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6423629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9" name="Rectangle 78">
            <a:extLst>
              <a:ext uri="{FF2B5EF4-FFF2-40B4-BE49-F238E27FC236}">
                <a16:creationId xmlns:a16="http://schemas.microsoft.com/office/drawing/2014/main" id="{AB8C311F-7253-4AED-9701-7FC0708C41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E2384209-CB15-4CDF-9D31-C44FD9A3F2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2666617" y="-2666188"/>
            <a:ext cx="6858000" cy="12191233"/>
          </a:xfrm>
          <a:prstGeom prst="rect">
            <a:avLst/>
          </a:prstGeom>
          <a:gradFill>
            <a:gsLst>
              <a:gs pos="8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12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2633B3B5-CC90-43F0-8714-D31D1F3F02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2311" y="0"/>
            <a:ext cx="9070846" cy="6857572"/>
          </a:xfrm>
          <a:prstGeom prst="rect">
            <a:avLst/>
          </a:prstGeom>
          <a:gradFill>
            <a:gsLst>
              <a:gs pos="8000">
                <a:srgbClr val="000000">
                  <a:alpha val="52000"/>
                </a:srgbClr>
              </a:gs>
              <a:gs pos="100000">
                <a:schemeClr val="accent1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A8D57A06-A426-446D-B02C-A2DC6B62E4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3649491" y="-1685840"/>
            <a:ext cx="4894564" cy="12193546"/>
          </a:xfrm>
          <a:prstGeom prst="rect">
            <a:avLst/>
          </a:prstGeom>
          <a:gradFill>
            <a:gsLst>
              <a:gs pos="0">
                <a:schemeClr val="accent5">
                  <a:lumMod val="60000"/>
                  <a:lumOff val="40000"/>
                  <a:alpha val="0"/>
                </a:schemeClr>
              </a:gs>
              <a:gs pos="100000">
                <a:srgbClr val="000000">
                  <a:alpha val="46000"/>
                </a:srgb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8" descr="38+ Free Powerpoint Backgrounds | Free &amp; Premium Templates">
            <a:extLst>
              <a:ext uri="{FF2B5EF4-FFF2-40B4-BE49-F238E27FC236}">
                <a16:creationId xmlns:a16="http://schemas.microsoft.com/office/drawing/2014/main" id="{FA72A359-6DBD-596A-C4AD-49AB322E2F1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8750" r="10779" b="20979"/>
          <a:stretch/>
        </p:blipFill>
        <p:spPr bwMode="auto">
          <a:xfrm>
            <a:off x="371879" y="458459"/>
            <a:ext cx="11613734" cy="5939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9" name="Rettangolo 48">
            <a:extLst>
              <a:ext uri="{FF2B5EF4-FFF2-40B4-BE49-F238E27FC236}">
                <a16:creationId xmlns:a16="http://schemas.microsoft.com/office/drawing/2014/main" id="{ACA097DB-CBF3-ED8E-4F93-04EBA19B895B}"/>
              </a:ext>
            </a:extLst>
          </p:cNvPr>
          <p:cNvSpPr/>
          <p:nvPr/>
        </p:nvSpPr>
        <p:spPr>
          <a:xfrm>
            <a:off x="1914258" y="1504519"/>
            <a:ext cx="8118505" cy="19236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600"/>
              </a:spcAft>
            </a:pPr>
            <a:endParaRPr lang="it-IT" altLang="it-IT" sz="2800" dirty="0">
              <a:latin typeface="Century Gothic" panose="020B0502020202020204" pitchFamily="34" charset="0"/>
            </a:endParaRPr>
          </a:p>
          <a:p>
            <a:r>
              <a:rPr lang="it-IT" altLang="it-IT" sz="2800" dirty="0">
                <a:latin typeface="Century Gothic" panose="020B0502020202020204" pitchFamily="34" charset="0"/>
              </a:rPr>
              <a:t>       </a:t>
            </a:r>
          </a:p>
          <a:p>
            <a:endParaRPr lang="it-IT" altLang="it-IT" sz="2800" dirty="0">
              <a:latin typeface="Century Gothic" panose="020B0502020202020204" pitchFamily="34" charset="0"/>
            </a:endParaRPr>
          </a:p>
          <a:p>
            <a:endParaRPr lang="it-IT" altLang="it-IT" sz="1600" dirty="0">
              <a:latin typeface="Century Gothic" panose="020B0502020202020204" pitchFamily="34" charset="0"/>
            </a:endParaRPr>
          </a:p>
        </p:txBody>
      </p:sp>
      <p:sp>
        <p:nvSpPr>
          <p:cNvPr id="10" name="Rectangle 3">
            <a:extLst>
              <a:ext uri="{FF2B5EF4-FFF2-40B4-BE49-F238E27FC236}">
                <a16:creationId xmlns:a16="http://schemas.microsoft.com/office/drawing/2014/main" id="{152E707C-8B5D-CA0D-924A-A18EA354EC5B}"/>
              </a:ext>
            </a:extLst>
          </p:cNvPr>
          <p:cNvSpPr txBox="1">
            <a:spLocks noChangeArrowheads="1"/>
          </p:cNvSpPr>
          <p:nvPr/>
        </p:nvSpPr>
        <p:spPr>
          <a:xfrm>
            <a:off x="781695" y="1596323"/>
            <a:ext cx="8229600" cy="44973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" indent="-91440" algn="just">
              <a:buFontTx/>
              <a:buNone/>
              <a:defRPr/>
            </a:pPr>
            <a:r>
              <a:rPr lang="it-IT" alt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 </a:t>
            </a:r>
          </a:p>
          <a:p>
            <a:pPr marL="91440" indent="-91440">
              <a:buFontTx/>
              <a:buNone/>
              <a:defRPr/>
            </a:pPr>
            <a:r>
              <a:rPr lang="it-IT" alt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 </a:t>
            </a:r>
          </a:p>
        </p:txBody>
      </p:sp>
      <p:sp>
        <p:nvSpPr>
          <p:cNvPr id="12" name="Rectangle 3">
            <a:extLst>
              <a:ext uri="{FF2B5EF4-FFF2-40B4-BE49-F238E27FC236}">
                <a16:creationId xmlns:a16="http://schemas.microsoft.com/office/drawing/2014/main" id="{71073443-D227-5568-E511-F5F4BB1C8450}"/>
              </a:ext>
            </a:extLst>
          </p:cNvPr>
          <p:cNvSpPr txBox="1">
            <a:spLocks noChangeArrowheads="1"/>
          </p:cNvSpPr>
          <p:nvPr/>
        </p:nvSpPr>
        <p:spPr>
          <a:xfrm>
            <a:off x="423170" y="1119666"/>
            <a:ext cx="6037451" cy="53991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" indent="-91440" algn="just">
              <a:lnSpc>
                <a:spcPct val="100000"/>
              </a:lnSpc>
              <a:spcBef>
                <a:spcPts val="0"/>
              </a:spcBef>
              <a:buFontTx/>
              <a:buNone/>
              <a:defRPr/>
            </a:pPr>
            <a:r>
              <a:rPr lang="it-IT" sz="1400" b="0" i="0" dirty="0">
                <a:solidFill>
                  <a:srgbClr val="202124"/>
                </a:solidFill>
                <a:effectLst/>
                <a:latin typeface="Google Sans"/>
              </a:rPr>
              <a:t>Giudica </a:t>
            </a:r>
            <a:r>
              <a:rPr lang="it-IT" sz="1400" dirty="0">
                <a:solidFill>
                  <a:srgbClr val="202124"/>
                </a:solidFill>
                <a:latin typeface="Google Sans"/>
              </a:rPr>
              <a:t> funzionali i servizi di segreteria</a:t>
            </a:r>
            <a:r>
              <a:rPr lang="it-IT" sz="1400" b="0" i="0" dirty="0">
                <a:solidFill>
                  <a:srgbClr val="202124"/>
                </a:solidFill>
                <a:effectLst/>
                <a:latin typeface="Google Sans"/>
              </a:rPr>
              <a:t>? </a:t>
            </a:r>
            <a:endParaRPr lang="it-IT" altLang="it-IT" sz="1700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FFFFFF"/>
                </a:outerShdw>
              </a:effectLst>
              <a:latin typeface="Century Gothic" panose="020B0502020202020204" pitchFamily="34" charset="0"/>
              <a:cs typeface="Arial" panose="020B0604020202020204" pitchFamily="34" charset="0"/>
            </a:endParaRPr>
          </a:p>
          <a:p>
            <a:pPr marL="91440" indent="-91440">
              <a:buFontTx/>
              <a:buNone/>
              <a:defRPr/>
            </a:pPr>
            <a:endParaRPr lang="it-IT" altLang="it-IT" sz="2800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FFFFFF"/>
                </a:outerShdw>
              </a:effectLst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3" name="Grafico 22">
            <a:extLst>
              <a:ext uri="{FF2B5EF4-FFF2-40B4-BE49-F238E27FC236}">
                <a16:creationId xmlns:a16="http://schemas.microsoft.com/office/drawing/2014/main" id="{A2518BB6-3FC9-A6DC-5438-141EBF08370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20469673"/>
              </p:ext>
            </p:extLst>
          </p:nvPr>
        </p:nvGraphicFramePr>
        <p:xfrm>
          <a:off x="1418602" y="1861087"/>
          <a:ext cx="8750894" cy="4219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97953078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1416</TotalTime>
  <Words>576</Words>
  <Application>Microsoft Office PowerPoint</Application>
  <PresentationFormat>Widescreen</PresentationFormat>
  <Paragraphs>209</Paragraphs>
  <Slides>24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5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24</vt:i4>
      </vt:variant>
    </vt:vector>
  </HeadingPairs>
  <TitlesOfParts>
    <vt:vector size="30" baseType="lpstr">
      <vt:lpstr>Arial</vt:lpstr>
      <vt:lpstr>Calibri</vt:lpstr>
      <vt:lpstr>Calibri Light</vt:lpstr>
      <vt:lpstr>Century Gothic</vt:lpstr>
      <vt:lpstr>Google Sans</vt:lpstr>
      <vt:lpstr>Tema di Office</vt:lpstr>
      <vt:lpstr> AUTOVALUTAZIONE D’ISTITUTO   "G.Parini"   Gorla Minore  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maria rita ciancarelli</dc:creator>
  <cp:lastModifiedBy>maria rita ciancarelli</cp:lastModifiedBy>
  <cp:revision>18</cp:revision>
  <dcterms:created xsi:type="dcterms:W3CDTF">2022-05-28T14:24:24Z</dcterms:created>
  <dcterms:modified xsi:type="dcterms:W3CDTF">2024-06-05T19:52:33Z</dcterms:modified>
</cp:coreProperties>
</file>