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0" r:id="rId4"/>
    <p:sldId id="261" r:id="rId5"/>
    <p:sldId id="259" r:id="rId6"/>
    <p:sldId id="257" r:id="rId7"/>
    <p:sldId id="258" r:id="rId8"/>
    <p:sldId id="264" r:id="rId9"/>
    <p:sldId id="265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CD1A-F168-46A4-A166-2A3B6F849B96}" type="datetimeFigureOut">
              <a:rPr lang="it-IT" smtClean="0"/>
              <a:t>11.12.2019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8DA-D960-4E62-A618-5DD98CFA29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9784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CD1A-F168-46A4-A166-2A3B6F849B96}" type="datetimeFigureOut">
              <a:rPr lang="it-IT" smtClean="0"/>
              <a:t>11.12.2019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8DA-D960-4E62-A618-5DD98CFA29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3487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CD1A-F168-46A4-A166-2A3B6F849B96}" type="datetimeFigureOut">
              <a:rPr lang="it-IT" smtClean="0"/>
              <a:t>11.12.2019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8DA-D960-4E62-A618-5DD98CFA29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6873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CD1A-F168-46A4-A166-2A3B6F849B96}" type="datetimeFigureOut">
              <a:rPr lang="it-IT" smtClean="0"/>
              <a:t>11.12.2019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8DA-D960-4E62-A618-5DD98CFA29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570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CD1A-F168-46A4-A166-2A3B6F849B96}" type="datetimeFigureOut">
              <a:rPr lang="it-IT" smtClean="0"/>
              <a:t>11.12.2019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8DA-D960-4E62-A618-5DD98CFA29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0156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CD1A-F168-46A4-A166-2A3B6F849B96}" type="datetimeFigureOut">
              <a:rPr lang="it-IT" smtClean="0"/>
              <a:t>11.12.2019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8DA-D960-4E62-A618-5DD98CFA29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151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CD1A-F168-46A4-A166-2A3B6F849B96}" type="datetimeFigureOut">
              <a:rPr lang="it-IT" smtClean="0"/>
              <a:t>11.12.2019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8DA-D960-4E62-A618-5DD98CFA29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209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CD1A-F168-46A4-A166-2A3B6F849B96}" type="datetimeFigureOut">
              <a:rPr lang="it-IT" smtClean="0"/>
              <a:t>11.12.2019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8DA-D960-4E62-A618-5DD98CFA29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1414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CD1A-F168-46A4-A166-2A3B6F849B96}" type="datetimeFigureOut">
              <a:rPr lang="it-IT" smtClean="0"/>
              <a:t>11.12.2019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8DA-D960-4E62-A618-5DD98CFA29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0130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CD1A-F168-46A4-A166-2A3B6F849B96}" type="datetimeFigureOut">
              <a:rPr lang="it-IT" smtClean="0"/>
              <a:t>11.12.2019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8DA-D960-4E62-A618-5DD98CFA29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4701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CD1A-F168-46A4-A166-2A3B6F849B96}" type="datetimeFigureOut">
              <a:rPr lang="it-IT" smtClean="0"/>
              <a:t>11.12.2019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8DA-D960-4E62-A618-5DD98CFA29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6721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9CD1A-F168-46A4-A166-2A3B6F849B96}" type="datetimeFigureOut">
              <a:rPr lang="it-IT" smtClean="0"/>
              <a:t>11.12.2019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298DA-D960-4E62-A618-5DD98CFA29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4426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3210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 smtClean="0"/>
              <a:t>Ccr</a:t>
            </a:r>
            <a:r>
              <a:rPr lang="it-IT" b="1" dirty="0" smtClean="0"/>
              <a:t> 2019-20 si presenta</a:t>
            </a:r>
            <a:endParaRPr lang="it-IT" b="1" dirty="0"/>
          </a:p>
        </p:txBody>
      </p:sp>
      <p:pic>
        <p:nvPicPr>
          <p:cNvPr id="4" name="Picture 5" descr="C:\Users\mendicino\Downloads\WhatsApp Image 2019-12-06 at 12.40.19 (1)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340768"/>
            <a:ext cx="60346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CasellaDiTesto 2"/>
          <p:cNvSpPr txBox="1"/>
          <p:nvPr/>
        </p:nvSpPr>
        <p:spPr>
          <a:xfrm>
            <a:off x="4211960" y="6028911"/>
            <a:ext cx="381642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Lavori di gruppo </a:t>
            </a:r>
            <a:endParaRPr lang="it-IT" dirty="0"/>
          </a:p>
          <a:p>
            <a:r>
              <a:rPr lang="it-IT" dirty="0" smtClean="0"/>
              <a:t>Cos’è per noi il CCR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1890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mendicino\Downloads\WhatsApp Image 2019-12-06 at 12.40.18 (2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78"/>
            <a:ext cx="4032448" cy="53765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5" name="CasellaDiTesto 4"/>
          <p:cNvSpPr txBox="1"/>
          <p:nvPr/>
        </p:nvSpPr>
        <p:spPr>
          <a:xfrm>
            <a:off x="2555776" y="6184976"/>
            <a:ext cx="381642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Lavori di gruppo </a:t>
            </a:r>
            <a:endParaRPr lang="it-IT" dirty="0"/>
          </a:p>
          <a:p>
            <a:r>
              <a:rPr lang="it-IT" dirty="0" smtClean="0"/>
              <a:t>Cos’è per noi il CCR</a:t>
            </a:r>
            <a:endParaRPr lang="it-IT" dirty="0"/>
          </a:p>
        </p:txBody>
      </p:sp>
      <p:pic>
        <p:nvPicPr>
          <p:cNvPr id="6" name="Picture 4" descr="C:\Users\mendicino\Downloads\WhatsApp Image 2019-12-06 at 12.40.19 (2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52781" y="1220755"/>
            <a:ext cx="5376595" cy="40324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76764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Users\mendicino\Downloads\WhatsApp Image 2019-12-06 at 12.40.19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48680"/>
            <a:ext cx="6158608" cy="46189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5" name="CasellaDiTesto 4"/>
          <p:cNvSpPr txBox="1"/>
          <p:nvPr/>
        </p:nvSpPr>
        <p:spPr>
          <a:xfrm>
            <a:off x="4860032" y="5517232"/>
            <a:ext cx="381642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Lavori di gruppo </a:t>
            </a:r>
            <a:endParaRPr lang="it-IT" dirty="0"/>
          </a:p>
          <a:p>
            <a:r>
              <a:rPr lang="it-IT" dirty="0" smtClean="0"/>
              <a:t>Cos’è per noi il CCR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1380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Incontro con alcuni ex membri del CCR</a:t>
            </a:r>
            <a:endParaRPr lang="it-IT" b="1" dirty="0"/>
          </a:p>
        </p:txBody>
      </p:sp>
      <p:pic>
        <p:nvPicPr>
          <p:cNvPr id="4" name="Picture 8" descr="C:\Users\mendicino\Downloads\WhatsApp Image 2019-12-06 at 12.40.18 (1)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3394472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6" name="CasellaDiTesto 5"/>
          <p:cNvSpPr txBox="1"/>
          <p:nvPr/>
        </p:nvSpPr>
        <p:spPr>
          <a:xfrm>
            <a:off x="4833493" y="2132856"/>
            <a:ext cx="3816424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Per prepararci alle elezioni del sindaco e per organizzare al meglio il nostro lavoro abbiamo raccolto testimonianze di ragazzi che hanno fatto il CCR prima di noi.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9651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:\Users\mendicino\Downloads\WhatsApp Image 2019-12-06 at 12.40.17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5722096" cy="42915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92043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Users\mendicino\Downloads\WhatsApp Image 2019-12-06 at 12.40.18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6311008" cy="47332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566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Ecco i risultati delle elezioni dopo </a:t>
            </a:r>
            <a:r>
              <a:rPr lang="it-IT" b="1" smtClean="0"/>
              <a:t>tre votazioni </a:t>
            </a:r>
            <a:endParaRPr lang="it-IT" b="1" dirty="0"/>
          </a:p>
        </p:txBody>
      </p:sp>
      <p:pic>
        <p:nvPicPr>
          <p:cNvPr id="4" name="Picture 11" descr="C:\Users\mendicino\Downloads\WhatsApp Image 2019-12-06 at 12.44.08 (2)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60346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1372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7404" y="820550"/>
            <a:ext cx="8229600" cy="1024274"/>
          </a:xfrm>
        </p:spPr>
        <p:txBody>
          <a:bodyPr>
            <a:normAutofit/>
          </a:bodyPr>
          <a:lstStyle/>
          <a:p>
            <a:r>
              <a:rPr lang="it-IT" sz="3200" b="1" dirty="0" smtClean="0"/>
              <a:t>Nuova </a:t>
            </a:r>
            <a:r>
              <a:rPr lang="it-IT" sz="3200" b="1" dirty="0" smtClean="0"/>
              <a:t>Vice-Sindaca Gloria </a:t>
            </a:r>
            <a:r>
              <a:rPr lang="it-IT" sz="3200" b="1" dirty="0" err="1" smtClean="0"/>
              <a:t>Fadin</a:t>
            </a:r>
            <a:endParaRPr lang="it-IT" sz="3200" b="1" dirty="0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395536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 smtClean="0"/>
              <a:t>Nuova Sindaca Emma Parmigiani</a:t>
            </a:r>
            <a:endParaRPr lang="it-IT" sz="3200" b="1" dirty="0"/>
          </a:p>
        </p:txBody>
      </p:sp>
      <p:pic>
        <p:nvPicPr>
          <p:cNvPr id="2050" name="Picture 2" descr="C:\Users\mendicino\Downloads\WhatsApp Image 2019-12-06 at 12.44.09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96" y="2852936"/>
            <a:ext cx="4104456" cy="30783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6" name="CasellaDiTesto 5"/>
          <p:cNvSpPr txBox="1"/>
          <p:nvPr/>
        </p:nvSpPr>
        <p:spPr>
          <a:xfrm>
            <a:off x="1115616" y="60212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Buon lavoro a </a:t>
            </a:r>
            <a:r>
              <a:rPr lang="it-IT" b="1" dirty="0" smtClean="0"/>
              <a:t>tutto </a:t>
            </a:r>
            <a:r>
              <a:rPr lang="it-IT" b="1" dirty="0" smtClean="0"/>
              <a:t>il CCR!!!!!!!!!</a:t>
            </a:r>
            <a:endParaRPr lang="it-IT" b="1" dirty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467538" y="1628800"/>
            <a:ext cx="8229600" cy="1024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 smtClean="0"/>
              <a:t>Consigliere Delegato alla Legalità Nicolò Marcon 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7814676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92</Words>
  <Application>Microsoft Office PowerPoint</Application>
  <PresentationFormat>Presentazione su schermo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Presentazione standard di PowerPoint</vt:lpstr>
      <vt:lpstr>Ccr 2019-20 si presenta</vt:lpstr>
      <vt:lpstr>Presentazione standard di PowerPoint</vt:lpstr>
      <vt:lpstr>Presentazione standard di PowerPoint</vt:lpstr>
      <vt:lpstr>Incontro con alcuni ex membri del CCR</vt:lpstr>
      <vt:lpstr>Presentazione standard di PowerPoint</vt:lpstr>
      <vt:lpstr>Presentazione standard di PowerPoint</vt:lpstr>
      <vt:lpstr>Ecco i risultati delle elezioni dopo tre votazioni </vt:lpstr>
      <vt:lpstr>Nuova Vice-Sindaca Gloria Fadin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Administrator</dc:creator>
  <cp:lastModifiedBy>Administrator</cp:lastModifiedBy>
  <cp:revision>6</cp:revision>
  <dcterms:created xsi:type="dcterms:W3CDTF">2019-12-06T12:24:35Z</dcterms:created>
  <dcterms:modified xsi:type="dcterms:W3CDTF">2019-12-11T10:22:53Z</dcterms:modified>
</cp:coreProperties>
</file>